
<file path=[Content_Types].xml><?xml version="1.0" encoding="utf-8"?>
<Types xmlns="http://schemas.openxmlformats.org/package/2006/content-types">
  <Default Extension="jfif"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64" r:id="rId2"/>
  </p:sldMasterIdLst>
  <p:notesMasterIdLst>
    <p:notesMasterId r:id="rId19"/>
  </p:notesMasterIdLst>
  <p:handoutMasterIdLst>
    <p:handoutMasterId r:id="rId20"/>
  </p:handoutMasterIdLst>
  <p:sldIdLst>
    <p:sldId id="383" r:id="rId3"/>
    <p:sldId id="318" r:id="rId4"/>
    <p:sldId id="339" r:id="rId5"/>
    <p:sldId id="365" r:id="rId6"/>
    <p:sldId id="313" r:id="rId7"/>
    <p:sldId id="314" r:id="rId8"/>
    <p:sldId id="380" r:id="rId9"/>
    <p:sldId id="317" r:id="rId10"/>
    <p:sldId id="373" r:id="rId11"/>
    <p:sldId id="375" r:id="rId12"/>
    <p:sldId id="376" r:id="rId13"/>
    <p:sldId id="377" r:id="rId14"/>
    <p:sldId id="379" r:id="rId15"/>
    <p:sldId id="358" r:id="rId16"/>
    <p:sldId id="381" r:id="rId17"/>
    <p:sldId id="382" r:id="rId18"/>
  </p:sldIdLst>
  <p:sldSz cx="12192000" cy="6858000"/>
  <p:notesSz cx="6858000" cy="9144000"/>
  <p:defaultTex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D74"/>
    <a:srgbClr val="008AB0"/>
    <a:srgbClr val="326496"/>
    <a:srgbClr val="162C42"/>
    <a:srgbClr val="306294"/>
    <a:srgbClr val="000000"/>
    <a:srgbClr val="0EAAE3"/>
    <a:srgbClr val="00C6FD"/>
    <a:srgbClr val="00A0CC"/>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6173" autoAdjust="0"/>
  </p:normalViewPr>
  <p:slideViewPr>
    <p:cSldViewPr snapToGrid="0">
      <p:cViewPr varScale="1">
        <p:scale>
          <a:sx n="110" d="100"/>
          <a:sy n="110" d="100"/>
        </p:scale>
        <p:origin x="378" y="108"/>
      </p:cViewPr>
      <p:guideLst>
        <p:guide orient="horz" pos="2160"/>
        <p:guide pos="3840"/>
      </p:guideLst>
    </p:cSldViewPr>
  </p:slideViewPr>
  <p:outlineViewPr>
    <p:cViewPr>
      <p:scale>
        <a:sx n="75" d="100"/>
        <a:sy n="75" d="100"/>
      </p:scale>
      <p:origin x="0" y="-1368"/>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5" d="100"/>
          <a:sy n="85"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0385A9-19D8-454E-881B-EC9DC2CA071D}" type="datetimeFigureOut">
              <a:rPr lang="en-US" smtClean="0"/>
              <a:t>7/27/2019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10298A-A03F-418F-998A-F7CA54F8BFE9}" type="slidenum">
              <a:rPr lang="en-US" smtClean="0"/>
              <a:t>‹#›</a:t>
            </a:fld>
            <a:endParaRPr lang="en-US"/>
          </a:p>
        </p:txBody>
      </p:sp>
    </p:spTree>
    <p:extLst>
      <p:ext uri="{BB962C8B-B14F-4D97-AF65-F5344CB8AC3E}">
        <p14:creationId xmlns:p14="http://schemas.microsoft.com/office/powerpoint/2010/main" val="1108489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408618-E46A-45B9-9E4F-AA7AF18AE51E}" type="datetimeFigureOut">
              <a:rPr lang="id-ID" smtClean="0"/>
              <a:t>27/07/2019</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7F870-BAC6-42B6-82AA-5D53973C9C2F}" type="slidenum">
              <a:rPr lang="id-ID" smtClean="0"/>
              <a:t>‹#›</a:t>
            </a:fld>
            <a:endParaRPr lang="id-ID"/>
          </a:p>
        </p:txBody>
      </p:sp>
    </p:spTree>
    <p:extLst>
      <p:ext uri="{BB962C8B-B14F-4D97-AF65-F5344CB8AC3E}">
        <p14:creationId xmlns:p14="http://schemas.microsoft.com/office/powerpoint/2010/main" val="1923427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55">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7000BEF2-4BFE-4D79-B3A2-9F4C8CC4B7D7}"/>
              </a:ext>
            </a:extLst>
          </p:cNvPr>
          <p:cNvSpPr>
            <a:spLocks noGrp="1"/>
          </p:cNvSpPr>
          <p:nvPr>
            <p:ph type="pic" sz="quarter" idx="10"/>
          </p:nvPr>
        </p:nvSpPr>
        <p:spPr>
          <a:xfrm>
            <a:off x="0" y="0"/>
            <a:ext cx="12192000" cy="6858000"/>
          </a:xfrm>
          <a:prstGeom prst="rect">
            <a:avLst/>
          </a:prstGeom>
        </p:spPr>
        <p:txBody>
          <a:bodyPr/>
          <a:lstStyle/>
          <a:p>
            <a:endParaRPr lang="id-ID"/>
          </a:p>
        </p:txBody>
      </p:sp>
    </p:spTree>
    <p:extLst>
      <p:ext uri="{BB962C8B-B14F-4D97-AF65-F5344CB8AC3E}">
        <p14:creationId xmlns:p14="http://schemas.microsoft.com/office/powerpoint/2010/main" val="3922256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D411675-7D3D-4F7D-B0A6-75533A7F23A7}"/>
              </a:ext>
            </a:extLst>
          </p:cNvPr>
          <p:cNvSpPr>
            <a:spLocks noGrp="1"/>
          </p:cNvSpPr>
          <p:nvPr>
            <p:ph type="pic" sz="quarter" idx="11"/>
          </p:nvPr>
        </p:nvSpPr>
        <p:spPr>
          <a:xfrm>
            <a:off x="0" y="0"/>
            <a:ext cx="2905125" cy="6858000"/>
          </a:xfrm>
          <a:prstGeom prst="rect">
            <a:avLst/>
          </a:prstGeom>
        </p:spPr>
        <p:txBody>
          <a:bodyPr/>
          <a:lstStyle/>
          <a:p>
            <a:endParaRPr lang="id-ID" dirty="0"/>
          </a:p>
        </p:txBody>
      </p:sp>
    </p:spTree>
    <p:extLst>
      <p:ext uri="{BB962C8B-B14F-4D97-AF65-F5344CB8AC3E}">
        <p14:creationId xmlns:p14="http://schemas.microsoft.com/office/powerpoint/2010/main" val="978602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9E45DD07-582B-476A-A233-9E3142959337}"/>
              </a:ext>
            </a:extLst>
          </p:cNvPr>
          <p:cNvSpPr>
            <a:spLocks noGrp="1"/>
          </p:cNvSpPr>
          <p:nvPr>
            <p:ph type="pic" sz="quarter" idx="10"/>
          </p:nvPr>
        </p:nvSpPr>
        <p:spPr>
          <a:xfrm>
            <a:off x="0" y="896651"/>
            <a:ext cx="4391025" cy="5064697"/>
          </a:xfrm>
          <a:prstGeom prst="rect">
            <a:avLst/>
          </a:prstGeom>
        </p:spPr>
        <p:txBody>
          <a:bodyPr/>
          <a:lstStyle/>
          <a:p>
            <a:endParaRPr lang="id-ID"/>
          </a:p>
        </p:txBody>
      </p:sp>
    </p:spTree>
    <p:extLst>
      <p:ext uri="{BB962C8B-B14F-4D97-AF65-F5344CB8AC3E}">
        <p14:creationId xmlns:p14="http://schemas.microsoft.com/office/powerpoint/2010/main" val="2121724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7572C79-3929-4C49-9ED2-96C16072A21F}"/>
              </a:ext>
            </a:extLst>
          </p:cNvPr>
          <p:cNvSpPr>
            <a:spLocks noGrp="1"/>
          </p:cNvSpPr>
          <p:nvPr>
            <p:ph type="pic" sz="quarter" idx="10"/>
          </p:nvPr>
        </p:nvSpPr>
        <p:spPr>
          <a:xfrm>
            <a:off x="1647823" y="1413329"/>
            <a:ext cx="8896349" cy="5444671"/>
          </a:xfrm>
          <a:prstGeom prst="rect">
            <a:avLst/>
          </a:prstGeom>
        </p:spPr>
        <p:txBody>
          <a:bodyPr/>
          <a:lstStyle/>
          <a:p>
            <a:endParaRPr lang="id-ID"/>
          </a:p>
        </p:txBody>
      </p:sp>
    </p:spTree>
    <p:extLst>
      <p:ext uri="{BB962C8B-B14F-4D97-AF65-F5344CB8AC3E}">
        <p14:creationId xmlns:p14="http://schemas.microsoft.com/office/powerpoint/2010/main" val="3715356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6376BAE-FF84-4909-B489-86DBF3A32F93}"/>
              </a:ext>
            </a:extLst>
          </p:cNvPr>
          <p:cNvSpPr>
            <a:spLocks noGrp="1"/>
          </p:cNvSpPr>
          <p:nvPr>
            <p:ph type="pic" sz="quarter" idx="11"/>
          </p:nvPr>
        </p:nvSpPr>
        <p:spPr>
          <a:xfrm>
            <a:off x="5167356" y="852714"/>
            <a:ext cx="2341548" cy="5152572"/>
          </a:xfrm>
          <a:prstGeom prst="rect">
            <a:avLst/>
          </a:prstGeom>
        </p:spPr>
        <p:txBody>
          <a:bodyPr/>
          <a:lstStyle/>
          <a:p>
            <a:endParaRPr lang="id-ID" dirty="0"/>
          </a:p>
        </p:txBody>
      </p:sp>
      <p:sp>
        <p:nvSpPr>
          <p:cNvPr id="4" name="Picture Placeholder 2">
            <a:extLst>
              <a:ext uri="{FF2B5EF4-FFF2-40B4-BE49-F238E27FC236}">
                <a16:creationId xmlns:a16="http://schemas.microsoft.com/office/drawing/2014/main" id="{3936141D-2ED9-40DF-A00D-E7968A47602D}"/>
              </a:ext>
            </a:extLst>
          </p:cNvPr>
          <p:cNvSpPr>
            <a:spLocks noGrp="1"/>
          </p:cNvSpPr>
          <p:nvPr>
            <p:ph type="pic" sz="quarter" idx="12"/>
          </p:nvPr>
        </p:nvSpPr>
        <p:spPr>
          <a:xfrm>
            <a:off x="7508904" y="852714"/>
            <a:ext cx="2341548" cy="5152572"/>
          </a:xfrm>
          <a:prstGeom prst="rect">
            <a:avLst/>
          </a:prstGeom>
        </p:spPr>
        <p:txBody>
          <a:bodyPr/>
          <a:lstStyle/>
          <a:p>
            <a:endParaRPr lang="id-ID" dirty="0"/>
          </a:p>
        </p:txBody>
      </p:sp>
      <p:sp>
        <p:nvSpPr>
          <p:cNvPr id="5" name="Picture Placeholder 2">
            <a:extLst>
              <a:ext uri="{FF2B5EF4-FFF2-40B4-BE49-F238E27FC236}">
                <a16:creationId xmlns:a16="http://schemas.microsoft.com/office/drawing/2014/main" id="{8D4FC06E-9B95-43D5-A11B-2677201A933B}"/>
              </a:ext>
            </a:extLst>
          </p:cNvPr>
          <p:cNvSpPr>
            <a:spLocks noGrp="1"/>
          </p:cNvSpPr>
          <p:nvPr>
            <p:ph type="pic" sz="quarter" idx="13"/>
          </p:nvPr>
        </p:nvSpPr>
        <p:spPr>
          <a:xfrm>
            <a:off x="9850452" y="852714"/>
            <a:ext cx="2341548" cy="5152572"/>
          </a:xfrm>
          <a:prstGeom prst="rect">
            <a:avLst/>
          </a:prstGeom>
        </p:spPr>
        <p:txBody>
          <a:bodyPr/>
          <a:lstStyle/>
          <a:p>
            <a:endParaRPr lang="id-ID" dirty="0"/>
          </a:p>
        </p:txBody>
      </p:sp>
    </p:spTree>
    <p:extLst>
      <p:ext uri="{BB962C8B-B14F-4D97-AF65-F5344CB8AC3E}">
        <p14:creationId xmlns:p14="http://schemas.microsoft.com/office/powerpoint/2010/main" val="1659194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ACF8196F-041B-443D-A6FC-60FD4A7A1BE0}"/>
              </a:ext>
            </a:extLst>
          </p:cNvPr>
          <p:cNvSpPr>
            <a:spLocks noGrp="1"/>
          </p:cNvSpPr>
          <p:nvPr>
            <p:ph type="pic" sz="quarter" idx="10"/>
          </p:nvPr>
        </p:nvSpPr>
        <p:spPr>
          <a:xfrm>
            <a:off x="1379467" y="0"/>
            <a:ext cx="3529384" cy="4070863"/>
          </a:xfrm>
          <a:prstGeom prst="rect">
            <a:avLst/>
          </a:prstGeom>
        </p:spPr>
        <p:txBody>
          <a:bodyPr/>
          <a:lstStyle/>
          <a:p>
            <a:endParaRPr lang="id-ID"/>
          </a:p>
        </p:txBody>
      </p:sp>
    </p:spTree>
    <p:extLst>
      <p:ext uri="{BB962C8B-B14F-4D97-AF65-F5344CB8AC3E}">
        <p14:creationId xmlns:p14="http://schemas.microsoft.com/office/powerpoint/2010/main" val="3039054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134654D-EC25-4FFC-819D-4A48795F745C}"/>
              </a:ext>
            </a:extLst>
          </p:cNvPr>
          <p:cNvSpPr>
            <a:spLocks noGrp="1"/>
          </p:cNvSpPr>
          <p:nvPr>
            <p:ph type="pic" sz="quarter" idx="10"/>
          </p:nvPr>
        </p:nvSpPr>
        <p:spPr>
          <a:xfrm>
            <a:off x="3295650" y="915759"/>
            <a:ext cx="8896349" cy="5026482"/>
          </a:xfrm>
          <a:prstGeom prst="rect">
            <a:avLst/>
          </a:prstGeom>
        </p:spPr>
        <p:txBody>
          <a:bodyPr/>
          <a:lstStyle/>
          <a:p>
            <a:endParaRPr lang="id-ID"/>
          </a:p>
        </p:txBody>
      </p:sp>
    </p:spTree>
    <p:extLst>
      <p:ext uri="{BB962C8B-B14F-4D97-AF65-F5344CB8AC3E}">
        <p14:creationId xmlns:p14="http://schemas.microsoft.com/office/powerpoint/2010/main" val="840879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42E1D41E-1700-4B6A-ABA2-77203A42338E}"/>
              </a:ext>
            </a:extLst>
          </p:cNvPr>
          <p:cNvSpPr>
            <a:spLocks noGrp="1"/>
          </p:cNvSpPr>
          <p:nvPr>
            <p:ph type="pic" sz="quarter" idx="11"/>
          </p:nvPr>
        </p:nvSpPr>
        <p:spPr>
          <a:xfrm>
            <a:off x="3616325" y="949325"/>
            <a:ext cx="4959350" cy="495935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Lst>
            <a:ahLst/>
            <a:cxnLst>
              <a:cxn ang="0">
                <a:pos x="connsiteX0" y="connsiteY0"/>
              </a:cxn>
              <a:cxn ang="0">
                <a:pos x="connsiteX1" y="connsiteY1"/>
              </a:cxn>
              <a:cxn ang="0">
                <a:pos x="connsiteX2" y="connsiteY2"/>
              </a:cxn>
              <a:cxn ang="0">
                <a:pos x="connsiteX3" y="connsiteY3"/>
              </a:cxn>
            </a:cxnLst>
            <a:rect l="l" t="t" r="r" b="b"/>
            <a:pathLst>
              <a:path w="4508500" h="4508500">
                <a:moveTo>
                  <a:pt x="2254250" y="0"/>
                </a:moveTo>
                <a:lnTo>
                  <a:pt x="4508500" y="2254250"/>
                </a:lnTo>
                <a:lnTo>
                  <a:pt x="2254250" y="4508500"/>
                </a:lnTo>
                <a:lnTo>
                  <a:pt x="0" y="2254250"/>
                </a:lnTo>
                <a:close/>
              </a:path>
            </a:pathLst>
          </a:custGeom>
        </p:spPr>
        <p:txBody>
          <a:bodyPr wrap="square">
            <a:noAutofit/>
          </a:bodyPr>
          <a:lstStyle/>
          <a:p>
            <a:endParaRPr lang="id-ID" dirty="0"/>
          </a:p>
        </p:txBody>
      </p:sp>
    </p:spTree>
    <p:extLst>
      <p:ext uri="{BB962C8B-B14F-4D97-AF65-F5344CB8AC3E}">
        <p14:creationId xmlns:p14="http://schemas.microsoft.com/office/powerpoint/2010/main" val="3857513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FC1577A1-79E3-4C8C-B40F-F86ABDBFA8A4}"/>
              </a:ext>
            </a:extLst>
          </p:cNvPr>
          <p:cNvSpPr>
            <a:spLocks noGrp="1"/>
          </p:cNvSpPr>
          <p:nvPr>
            <p:ph type="pic" sz="quarter" idx="11"/>
          </p:nvPr>
        </p:nvSpPr>
        <p:spPr>
          <a:xfrm>
            <a:off x="5627618" y="311727"/>
            <a:ext cx="3529384" cy="4070863"/>
          </a:xfrm>
          <a:prstGeom prst="rect">
            <a:avLst/>
          </a:prstGeom>
        </p:spPr>
        <p:txBody>
          <a:bodyPr/>
          <a:lstStyle/>
          <a:p>
            <a:endParaRPr lang="id-ID"/>
          </a:p>
        </p:txBody>
      </p:sp>
      <p:sp>
        <p:nvSpPr>
          <p:cNvPr id="8" name="Picture Placeholder 2">
            <a:extLst>
              <a:ext uri="{FF2B5EF4-FFF2-40B4-BE49-F238E27FC236}">
                <a16:creationId xmlns:a16="http://schemas.microsoft.com/office/drawing/2014/main" id="{29989A4E-A29A-4028-B0EB-CD35660DBACD}"/>
              </a:ext>
            </a:extLst>
          </p:cNvPr>
          <p:cNvSpPr>
            <a:spLocks noGrp="1"/>
          </p:cNvSpPr>
          <p:nvPr>
            <p:ph type="pic" sz="quarter" idx="12"/>
          </p:nvPr>
        </p:nvSpPr>
        <p:spPr>
          <a:xfrm>
            <a:off x="9393102" y="311726"/>
            <a:ext cx="2460249" cy="6234544"/>
          </a:xfrm>
          <a:prstGeom prst="rect">
            <a:avLst/>
          </a:prstGeom>
        </p:spPr>
        <p:txBody>
          <a:bodyPr/>
          <a:lstStyle/>
          <a:p>
            <a:endParaRPr lang="id-ID"/>
          </a:p>
        </p:txBody>
      </p:sp>
      <p:sp>
        <p:nvSpPr>
          <p:cNvPr id="4" name="Picture Placeholder 2">
            <a:extLst>
              <a:ext uri="{FF2B5EF4-FFF2-40B4-BE49-F238E27FC236}">
                <a16:creationId xmlns:a16="http://schemas.microsoft.com/office/drawing/2014/main" id="{BB1B1B8B-2094-4101-94FA-47C4C5513F10}"/>
              </a:ext>
            </a:extLst>
          </p:cNvPr>
          <p:cNvSpPr>
            <a:spLocks noGrp="1"/>
          </p:cNvSpPr>
          <p:nvPr>
            <p:ph type="pic" sz="quarter" idx="10"/>
          </p:nvPr>
        </p:nvSpPr>
        <p:spPr>
          <a:xfrm>
            <a:off x="338649" y="311727"/>
            <a:ext cx="5052867" cy="6234544"/>
          </a:xfrm>
          <a:prstGeom prst="rect">
            <a:avLst/>
          </a:prstGeom>
        </p:spPr>
        <p:txBody>
          <a:bodyPr/>
          <a:lstStyle/>
          <a:p>
            <a:endParaRPr lang="id-ID"/>
          </a:p>
        </p:txBody>
      </p:sp>
    </p:spTree>
    <p:extLst>
      <p:ext uri="{BB962C8B-B14F-4D97-AF65-F5344CB8AC3E}">
        <p14:creationId xmlns:p14="http://schemas.microsoft.com/office/powerpoint/2010/main" val="807515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7906E67D-023B-4B40-9EAB-0964554770E4}"/>
              </a:ext>
            </a:extLst>
          </p:cNvPr>
          <p:cNvSpPr>
            <a:spLocks noGrp="1"/>
          </p:cNvSpPr>
          <p:nvPr>
            <p:ph type="pic" sz="quarter" idx="10"/>
          </p:nvPr>
        </p:nvSpPr>
        <p:spPr>
          <a:xfrm>
            <a:off x="361596" y="311730"/>
            <a:ext cx="11473615" cy="6234545"/>
          </a:xfrm>
          <a:prstGeom prst="rect">
            <a:avLst/>
          </a:prstGeom>
        </p:spPr>
        <p:txBody>
          <a:bodyPr/>
          <a:lstStyle>
            <a:lvl1pPr>
              <a:defRPr>
                <a:latin typeface="Montserrat"/>
              </a:defRPr>
            </a:lvl1pPr>
          </a:lstStyle>
          <a:p>
            <a:endParaRPr lang="en-US"/>
          </a:p>
        </p:txBody>
      </p:sp>
    </p:spTree>
    <p:extLst>
      <p:ext uri="{BB962C8B-B14F-4D97-AF65-F5344CB8AC3E}">
        <p14:creationId xmlns:p14="http://schemas.microsoft.com/office/powerpoint/2010/main" val="4270440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3" name="Picture Placeholder 1">
            <a:extLst>
              <a:ext uri="{FF2B5EF4-FFF2-40B4-BE49-F238E27FC236}">
                <a16:creationId xmlns:a16="http://schemas.microsoft.com/office/drawing/2014/main" id="{F309E6F9-CCAF-4C52-90E9-CAE21BE62FA9}"/>
              </a:ext>
            </a:extLst>
          </p:cNvPr>
          <p:cNvSpPr>
            <a:spLocks noGrp="1"/>
          </p:cNvSpPr>
          <p:nvPr>
            <p:ph type="pic" sz="quarter" idx="10"/>
          </p:nvPr>
        </p:nvSpPr>
        <p:spPr>
          <a:xfrm>
            <a:off x="3488375" y="376875"/>
            <a:ext cx="5215250" cy="5215250"/>
          </a:xfrm>
          <a:prstGeom prst="donut">
            <a:avLst/>
          </a:prstGeom>
        </p:spPr>
      </p:sp>
    </p:spTree>
    <p:extLst>
      <p:ext uri="{BB962C8B-B14F-4D97-AF65-F5344CB8AC3E}">
        <p14:creationId xmlns:p14="http://schemas.microsoft.com/office/powerpoint/2010/main" val="57724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CD4C9AF9-F2BE-47B8-B08D-56C59CDA5169}"/>
              </a:ext>
            </a:extLst>
          </p:cNvPr>
          <p:cNvSpPr>
            <a:spLocks noGrp="1"/>
          </p:cNvSpPr>
          <p:nvPr>
            <p:ph type="pic" sz="quarter" idx="10"/>
          </p:nvPr>
        </p:nvSpPr>
        <p:spPr>
          <a:xfrm>
            <a:off x="3591823" y="1846263"/>
            <a:ext cx="5008354" cy="5008354"/>
          </a:xfrm>
          <a:prstGeom prst="rect">
            <a:avLst/>
          </a:prstGeom>
        </p:spPr>
        <p:txBody>
          <a:bodyPr/>
          <a:lstStyle/>
          <a:p>
            <a:endParaRPr lang="id-ID"/>
          </a:p>
        </p:txBody>
      </p:sp>
    </p:spTree>
    <p:extLst>
      <p:ext uri="{BB962C8B-B14F-4D97-AF65-F5344CB8AC3E}">
        <p14:creationId xmlns:p14="http://schemas.microsoft.com/office/powerpoint/2010/main" val="3253882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AED8D154-9ADD-4807-A662-D5A727B02D0B}"/>
              </a:ext>
            </a:extLst>
          </p:cNvPr>
          <p:cNvSpPr>
            <a:spLocks noGrp="1"/>
          </p:cNvSpPr>
          <p:nvPr>
            <p:ph type="pic" sz="quarter" idx="10"/>
          </p:nvPr>
        </p:nvSpPr>
        <p:spPr>
          <a:xfrm>
            <a:off x="4182272" y="1012524"/>
            <a:ext cx="3587875" cy="4694856"/>
          </a:xfrm>
          <a:prstGeom prst="rect">
            <a:avLst/>
          </a:prstGeom>
        </p:spPr>
        <p:txBody>
          <a:bodyPr/>
          <a:lstStyle/>
          <a:p>
            <a:endParaRPr lang="id-ID"/>
          </a:p>
        </p:txBody>
      </p:sp>
    </p:spTree>
    <p:extLst>
      <p:ext uri="{BB962C8B-B14F-4D97-AF65-F5344CB8AC3E}">
        <p14:creationId xmlns:p14="http://schemas.microsoft.com/office/powerpoint/2010/main" val="1675103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4EA0BE4-9A5F-4603-8614-B8ED3BF64C7A}"/>
              </a:ext>
            </a:extLst>
          </p:cNvPr>
          <p:cNvSpPr>
            <a:spLocks noGrp="1"/>
          </p:cNvSpPr>
          <p:nvPr>
            <p:ph type="pic" sz="quarter" idx="11"/>
          </p:nvPr>
        </p:nvSpPr>
        <p:spPr>
          <a:xfrm>
            <a:off x="0" y="1"/>
            <a:ext cx="3302000" cy="3047712"/>
          </a:xfrm>
          <a:prstGeom prst="rect">
            <a:avLst/>
          </a:prstGeom>
        </p:spPr>
        <p:txBody>
          <a:bodyPr/>
          <a:lstStyle/>
          <a:p>
            <a:endParaRPr lang="id-ID"/>
          </a:p>
        </p:txBody>
      </p:sp>
      <p:sp>
        <p:nvSpPr>
          <p:cNvPr id="4" name="Picture Placeholder 2">
            <a:extLst>
              <a:ext uri="{FF2B5EF4-FFF2-40B4-BE49-F238E27FC236}">
                <a16:creationId xmlns:a16="http://schemas.microsoft.com/office/drawing/2014/main" id="{1C413D5C-411D-476B-972F-0BD901AE5594}"/>
              </a:ext>
            </a:extLst>
          </p:cNvPr>
          <p:cNvSpPr>
            <a:spLocks noGrp="1"/>
          </p:cNvSpPr>
          <p:nvPr>
            <p:ph type="pic" sz="quarter" idx="12"/>
          </p:nvPr>
        </p:nvSpPr>
        <p:spPr>
          <a:xfrm>
            <a:off x="8890000" y="0"/>
            <a:ext cx="3302000" cy="3047712"/>
          </a:xfrm>
          <a:prstGeom prst="rect">
            <a:avLst/>
          </a:prstGeom>
        </p:spPr>
        <p:txBody>
          <a:bodyPr/>
          <a:lstStyle/>
          <a:p>
            <a:endParaRPr lang="id-ID"/>
          </a:p>
        </p:txBody>
      </p:sp>
      <p:sp>
        <p:nvSpPr>
          <p:cNvPr id="5" name="Picture Placeholder 2">
            <a:extLst>
              <a:ext uri="{FF2B5EF4-FFF2-40B4-BE49-F238E27FC236}">
                <a16:creationId xmlns:a16="http://schemas.microsoft.com/office/drawing/2014/main" id="{73D2AB7F-9DC0-4D93-A303-0CF68C90637E}"/>
              </a:ext>
            </a:extLst>
          </p:cNvPr>
          <p:cNvSpPr>
            <a:spLocks noGrp="1"/>
          </p:cNvSpPr>
          <p:nvPr>
            <p:ph type="pic" sz="quarter" idx="13"/>
          </p:nvPr>
        </p:nvSpPr>
        <p:spPr>
          <a:xfrm>
            <a:off x="3807690" y="0"/>
            <a:ext cx="4576616" cy="3047712"/>
          </a:xfrm>
          <a:prstGeom prst="rect">
            <a:avLst/>
          </a:prstGeom>
        </p:spPr>
        <p:txBody>
          <a:bodyPr/>
          <a:lstStyle/>
          <a:p>
            <a:endParaRPr lang="id-ID"/>
          </a:p>
        </p:txBody>
      </p:sp>
    </p:spTree>
    <p:extLst>
      <p:ext uri="{BB962C8B-B14F-4D97-AF65-F5344CB8AC3E}">
        <p14:creationId xmlns:p14="http://schemas.microsoft.com/office/powerpoint/2010/main" val="1219928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DF8562C2-B7CF-43A9-8790-1113060EC92A}"/>
              </a:ext>
            </a:extLst>
          </p:cNvPr>
          <p:cNvSpPr>
            <a:spLocks noGrp="1"/>
          </p:cNvSpPr>
          <p:nvPr>
            <p:ph type="pic" sz="quarter" idx="10"/>
          </p:nvPr>
        </p:nvSpPr>
        <p:spPr>
          <a:xfrm>
            <a:off x="1" y="1081572"/>
            <a:ext cx="2773680" cy="4694856"/>
          </a:xfrm>
          <a:prstGeom prst="rect">
            <a:avLst/>
          </a:prstGeom>
        </p:spPr>
        <p:txBody>
          <a:bodyPr/>
          <a:lstStyle/>
          <a:p>
            <a:endParaRPr lang="id-ID"/>
          </a:p>
        </p:txBody>
      </p:sp>
      <p:sp>
        <p:nvSpPr>
          <p:cNvPr id="7" name="Picture Placeholder 2">
            <a:extLst>
              <a:ext uri="{FF2B5EF4-FFF2-40B4-BE49-F238E27FC236}">
                <a16:creationId xmlns:a16="http://schemas.microsoft.com/office/drawing/2014/main" id="{CF3FD156-D0EF-407F-8897-30D7CAC3BE65}"/>
              </a:ext>
            </a:extLst>
          </p:cNvPr>
          <p:cNvSpPr>
            <a:spLocks noGrp="1"/>
          </p:cNvSpPr>
          <p:nvPr>
            <p:ph type="pic" sz="quarter" idx="11"/>
          </p:nvPr>
        </p:nvSpPr>
        <p:spPr>
          <a:xfrm>
            <a:off x="5638799" y="2819400"/>
            <a:ext cx="2218794" cy="2595880"/>
          </a:xfrm>
          <a:prstGeom prst="rect">
            <a:avLst/>
          </a:prstGeom>
        </p:spPr>
        <p:txBody>
          <a:bodyPr/>
          <a:lstStyle/>
          <a:p>
            <a:endParaRPr lang="id-ID"/>
          </a:p>
        </p:txBody>
      </p:sp>
      <p:sp>
        <p:nvSpPr>
          <p:cNvPr id="8" name="Picture Placeholder 2">
            <a:extLst>
              <a:ext uri="{FF2B5EF4-FFF2-40B4-BE49-F238E27FC236}">
                <a16:creationId xmlns:a16="http://schemas.microsoft.com/office/drawing/2014/main" id="{5C9B5451-0FDE-459C-B65C-497ADE90CA3C}"/>
              </a:ext>
            </a:extLst>
          </p:cNvPr>
          <p:cNvSpPr>
            <a:spLocks noGrp="1"/>
          </p:cNvSpPr>
          <p:nvPr>
            <p:ph type="pic" sz="quarter" idx="12"/>
          </p:nvPr>
        </p:nvSpPr>
        <p:spPr>
          <a:xfrm>
            <a:off x="9901792" y="0"/>
            <a:ext cx="2290207" cy="3876508"/>
          </a:xfrm>
          <a:prstGeom prst="rect">
            <a:avLst/>
          </a:prstGeom>
        </p:spPr>
        <p:txBody>
          <a:bodyPr/>
          <a:lstStyle/>
          <a:p>
            <a:endParaRPr lang="id-ID"/>
          </a:p>
        </p:txBody>
      </p:sp>
    </p:spTree>
    <p:extLst>
      <p:ext uri="{BB962C8B-B14F-4D97-AF65-F5344CB8AC3E}">
        <p14:creationId xmlns:p14="http://schemas.microsoft.com/office/powerpoint/2010/main" val="3826856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Picture Placeholder 16">
            <a:extLst>
              <a:ext uri="{FF2B5EF4-FFF2-40B4-BE49-F238E27FC236}">
                <a16:creationId xmlns:a16="http://schemas.microsoft.com/office/drawing/2014/main" id="{D64B12E8-2E26-48EC-BE6A-1EFC364860CA}"/>
              </a:ext>
            </a:extLst>
          </p:cNvPr>
          <p:cNvSpPr>
            <a:spLocks noGrp="1"/>
          </p:cNvSpPr>
          <p:nvPr>
            <p:ph type="pic" sz="quarter" idx="10"/>
          </p:nvPr>
        </p:nvSpPr>
        <p:spPr>
          <a:xfrm>
            <a:off x="0" y="2941530"/>
            <a:ext cx="12192000" cy="3916470"/>
          </a:xfrm>
          <a:custGeom>
            <a:avLst/>
            <a:gdLst>
              <a:gd name="connsiteX0" fmla="*/ 6096000 w 12192000"/>
              <a:gd name="connsiteY0" fmla="*/ 0 h 3916470"/>
              <a:gd name="connsiteX1" fmla="*/ 12192000 w 12192000"/>
              <a:gd name="connsiteY1" fmla="*/ 0 h 3916470"/>
              <a:gd name="connsiteX2" fmla="*/ 12192000 w 12192000"/>
              <a:gd name="connsiteY2" fmla="*/ 3916470 h 3916470"/>
              <a:gd name="connsiteX3" fmla="*/ 6096000 w 12192000"/>
              <a:gd name="connsiteY3" fmla="*/ 3916470 h 3916470"/>
              <a:gd name="connsiteX4" fmla="*/ 0 w 12192000"/>
              <a:gd name="connsiteY4" fmla="*/ 0 h 3916470"/>
              <a:gd name="connsiteX5" fmla="*/ 3028950 w 12192000"/>
              <a:gd name="connsiteY5" fmla="*/ 0 h 3916470"/>
              <a:gd name="connsiteX6" fmla="*/ 3028950 w 12192000"/>
              <a:gd name="connsiteY6" fmla="*/ 3916470 h 3916470"/>
              <a:gd name="connsiteX7" fmla="*/ 0 w 12192000"/>
              <a:gd name="connsiteY7" fmla="*/ 3916470 h 391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916470">
                <a:moveTo>
                  <a:pt x="6096000" y="0"/>
                </a:moveTo>
                <a:lnTo>
                  <a:pt x="12192000" y="0"/>
                </a:lnTo>
                <a:lnTo>
                  <a:pt x="12192000" y="3916470"/>
                </a:lnTo>
                <a:lnTo>
                  <a:pt x="6096000" y="3916470"/>
                </a:lnTo>
                <a:close/>
                <a:moveTo>
                  <a:pt x="0" y="0"/>
                </a:moveTo>
                <a:lnTo>
                  <a:pt x="3028950" y="0"/>
                </a:lnTo>
                <a:lnTo>
                  <a:pt x="3028950" y="3916470"/>
                </a:lnTo>
                <a:lnTo>
                  <a:pt x="0" y="3916470"/>
                </a:lnTo>
                <a:close/>
              </a:path>
            </a:pathLst>
          </a:custGeom>
        </p:spPr>
        <p:txBody>
          <a:bodyPr wrap="square">
            <a:noAutofit/>
          </a:bodyPr>
          <a:lstStyle/>
          <a:p>
            <a:endParaRPr lang="id-ID" dirty="0"/>
          </a:p>
        </p:txBody>
      </p:sp>
    </p:spTree>
    <p:extLst>
      <p:ext uri="{BB962C8B-B14F-4D97-AF65-F5344CB8AC3E}">
        <p14:creationId xmlns:p14="http://schemas.microsoft.com/office/powerpoint/2010/main" val="1741379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663E66A9-9628-41FA-8F2F-49CB16AC6670}"/>
              </a:ext>
            </a:extLst>
          </p:cNvPr>
          <p:cNvSpPr>
            <a:spLocks noGrp="1"/>
          </p:cNvSpPr>
          <p:nvPr>
            <p:ph type="pic" sz="quarter" idx="10"/>
          </p:nvPr>
        </p:nvSpPr>
        <p:spPr>
          <a:xfrm>
            <a:off x="0" y="2"/>
            <a:ext cx="12192000" cy="6858000"/>
          </a:xfrm>
          <a:prstGeom prst="rect">
            <a:avLst/>
          </a:prstGeom>
        </p:spPr>
        <p:txBody>
          <a:bodyPr/>
          <a:lstStyle>
            <a:lvl1pPr>
              <a:defRPr>
                <a:latin typeface="Montserrat"/>
              </a:defRPr>
            </a:lvl1pPr>
          </a:lstStyle>
          <a:p>
            <a:endParaRPr lang="en-US"/>
          </a:p>
        </p:txBody>
      </p:sp>
    </p:spTree>
    <p:extLst>
      <p:ext uri="{BB962C8B-B14F-4D97-AF65-F5344CB8AC3E}">
        <p14:creationId xmlns:p14="http://schemas.microsoft.com/office/powerpoint/2010/main" val="3635783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E4988152-0465-4B51-BB67-2889711E65D1}"/>
              </a:ext>
            </a:extLst>
          </p:cNvPr>
          <p:cNvSpPr>
            <a:spLocks noGrp="1"/>
          </p:cNvSpPr>
          <p:nvPr>
            <p:ph type="pic" sz="quarter" idx="10"/>
          </p:nvPr>
        </p:nvSpPr>
        <p:spPr>
          <a:xfrm>
            <a:off x="4439796" y="2"/>
            <a:ext cx="7752203" cy="6858000"/>
          </a:xfrm>
          <a:prstGeom prst="rect">
            <a:avLst/>
          </a:prstGeom>
        </p:spPr>
        <p:txBody>
          <a:bodyPr/>
          <a:lstStyle>
            <a:lvl1pPr>
              <a:defRPr>
                <a:latin typeface="Montserrat"/>
              </a:defRPr>
            </a:lvl1pPr>
          </a:lstStyle>
          <a:p>
            <a:endParaRPr lang="en-US"/>
          </a:p>
        </p:txBody>
      </p:sp>
    </p:spTree>
    <p:extLst>
      <p:ext uri="{BB962C8B-B14F-4D97-AF65-F5344CB8AC3E}">
        <p14:creationId xmlns:p14="http://schemas.microsoft.com/office/powerpoint/2010/main" val="1747353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22E90FE-7701-4253-A454-F94DA978E6CA}"/>
              </a:ext>
            </a:extLst>
          </p:cNvPr>
          <p:cNvSpPr>
            <a:spLocks noGrp="1"/>
          </p:cNvSpPr>
          <p:nvPr>
            <p:ph type="pic" sz="quarter" idx="10"/>
          </p:nvPr>
        </p:nvSpPr>
        <p:spPr>
          <a:xfrm>
            <a:off x="2514599" y="555172"/>
            <a:ext cx="3037115" cy="3657600"/>
          </a:xfrm>
          <a:custGeom>
            <a:avLst/>
            <a:gdLst>
              <a:gd name="connsiteX0" fmla="*/ 0 w 3037115"/>
              <a:gd name="connsiteY0" fmla="*/ 0 h 3657600"/>
              <a:gd name="connsiteX1" fmla="*/ 3037115 w 3037115"/>
              <a:gd name="connsiteY1" fmla="*/ 0 h 3657600"/>
              <a:gd name="connsiteX2" fmla="*/ 3037115 w 3037115"/>
              <a:gd name="connsiteY2" fmla="*/ 3657600 h 3657600"/>
              <a:gd name="connsiteX3" fmla="*/ 0 w 3037115"/>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3037115" h="3657600">
                <a:moveTo>
                  <a:pt x="0" y="0"/>
                </a:moveTo>
                <a:lnTo>
                  <a:pt x="3037115" y="0"/>
                </a:lnTo>
                <a:lnTo>
                  <a:pt x="3037115" y="3657600"/>
                </a:lnTo>
                <a:lnTo>
                  <a:pt x="0" y="3657600"/>
                </a:lnTo>
                <a:close/>
              </a:path>
            </a:pathLst>
          </a:custGeom>
        </p:spPr>
      </p:sp>
      <p:sp>
        <p:nvSpPr>
          <p:cNvPr id="4" name="Picture Placeholder 4">
            <a:extLst>
              <a:ext uri="{FF2B5EF4-FFF2-40B4-BE49-F238E27FC236}">
                <a16:creationId xmlns:a16="http://schemas.microsoft.com/office/drawing/2014/main" id="{853D6CE8-E83E-4D0C-A8BF-67336BF8BF2D}"/>
              </a:ext>
            </a:extLst>
          </p:cNvPr>
          <p:cNvSpPr>
            <a:spLocks noGrp="1"/>
          </p:cNvSpPr>
          <p:nvPr>
            <p:ph type="pic" sz="quarter" idx="11"/>
          </p:nvPr>
        </p:nvSpPr>
        <p:spPr>
          <a:xfrm>
            <a:off x="6640286" y="555172"/>
            <a:ext cx="3037115" cy="3657600"/>
          </a:xfrm>
          <a:custGeom>
            <a:avLst/>
            <a:gdLst>
              <a:gd name="connsiteX0" fmla="*/ 0 w 3037115"/>
              <a:gd name="connsiteY0" fmla="*/ 0 h 3657600"/>
              <a:gd name="connsiteX1" fmla="*/ 3037115 w 3037115"/>
              <a:gd name="connsiteY1" fmla="*/ 0 h 3657600"/>
              <a:gd name="connsiteX2" fmla="*/ 3037115 w 3037115"/>
              <a:gd name="connsiteY2" fmla="*/ 3657600 h 3657600"/>
              <a:gd name="connsiteX3" fmla="*/ 0 w 3037115"/>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3037115" h="3657600">
                <a:moveTo>
                  <a:pt x="0" y="0"/>
                </a:moveTo>
                <a:lnTo>
                  <a:pt x="3037115" y="0"/>
                </a:lnTo>
                <a:lnTo>
                  <a:pt x="3037115" y="3657600"/>
                </a:lnTo>
                <a:lnTo>
                  <a:pt x="0" y="3657600"/>
                </a:lnTo>
                <a:close/>
              </a:path>
            </a:pathLst>
          </a:custGeom>
        </p:spPr>
      </p:sp>
    </p:spTree>
    <p:extLst>
      <p:ext uri="{BB962C8B-B14F-4D97-AF65-F5344CB8AC3E}">
        <p14:creationId xmlns:p14="http://schemas.microsoft.com/office/powerpoint/2010/main" val="814843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Picture Placeholder 1">
            <a:extLst>
              <a:ext uri="{FF2B5EF4-FFF2-40B4-BE49-F238E27FC236}">
                <a16:creationId xmlns:a16="http://schemas.microsoft.com/office/drawing/2014/main" id="{0DB0CCE0-5AE9-4C6B-BFA4-26EFEFDDB8E6}"/>
              </a:ext>
            </a:extLst>
          </p:cNvPr>
          <p:cNvSpPr>
            <a:spLocks noGrp="1"/>
          </p:cNvSpPr>
          <p:nvPr>
            <p:ph type="pic" sz="quarter" idx="12"/>
          </p:nvPr>
        </p:nvSpPr>
        <p:spPr>
          <a:xfrm>
            <a:off x="6096000"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sp>
      <p:sp>
        <p:nvSpPr>
          <p:cNvPr id="4" name="Picture Placeholder 4">
            <a:extLst>
              <a:ext uri="{FF2B5EF4-FFF2-40B4-BE49-F238E27FC236}">
                <a16:creationId xmlns:a16="http://schemas.microsoft.com/office/drawing/2014/main" id="{E3FDDD28-23BB-486A-8C21-1657212F662F}"/>
              </a:ext>
            </a:extLst>
          </p:cNvPr>
          <p:cNvSpPr>
            <a:spLocks noGrp="1"/>
          </p:cNvSpPr>
          <p:nvPr>
            <p:ph type="pic" sz="quarter" idx="10"/>
          </p:nvPr>
        </p:nvSpPr>
        <p:spPr>
          <a:xfrm>
            <a:off x="6096000" y="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sp>
    </p:spTree>
    <p:extLst>
      <p:ext uri="{BB962C8B-B14F-4D97-AF65-F5344CB8AC3E}">
        <p14:creationId xmlns:p14="http://schemas.microsoft.com/office/powerpoint/2010/main" val="215341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619842A6-FA5F-48A3-9A5C-AA49B68C58B8}"/>
              </a:ext>
            </a:extLst>
          </p:cNvPr>
          <p:cNvSpPr>
            <a:spLocks noGrp="1"/>
          </p:cNvSpPr>
          <p:nvPr>
            <p:ph type="pic" sz="quarter" idx="10"/>
          </p:nvPr>
        </p:nvSpPr>
        <p:spPr>
          <a:xfrm>
            <a:off x="794658" y="794658"/>
            <a:ext cx="10602685" cy="5268685"/>
          </a:xfrm>
          <a:custGeom>
            <a:avLst/>
            <a:gdLst>
              <a:gd name="connsiteX0" fmla="*/ 0 w 10602685"/>
              <a:gd name="connsiteY0" fmla="*/ 0 h 5268685"/>
              <a:gd name="connsiteX1" fmla="*/ 10602685 w 10602685"/>
              <a:gd name="connsiteY1" fmla="*/ 0 h 5268685"/>
              <a:gd name="connsiteX2" fmla="*/ 10602685 w 10602685"/>
              <a:gd name="connsiteY2" fmla="*/ 5268685 h 5268685"/>
              <a:gd name="connsiteX3" fmla="*/ 0 w 10602685"/>
              <a:gd name="connsiteY3" fmla="*/ 5268685 h 5268685"/>
            </a:gdLst>
            <a:ahLst/>
            <a:cxnLst>
              <a:cxn ang="0">
                <a:pos x="connsiteX0" y="connsiteY0"/>
              </a:cxn>
              <a:cxn ang="0">
                <a:pos x="connsiteX1" y="connsiteY1"/>
              </a:cxn>
              <a:cxn ang="0">
                <a:pos x="connsiteX2" y="connsiteY2"/>
              </a:cxn>
              <a:cxn ang="0">
                <a:pos x="connsiteX3" y="connsiteY3"/>
              </a:cxn>
            </a:cxnLst>
            <a:rect l="l" t="t" r="r" b="b"/>
            <a:pathLst>
              <a:path w="10602685" h="5268685">
                <a:moveTo>
                  <a:pt x="0" y="0"/>
                </a:moveTo>
                <a:lnTo>
                  <a:pt x="10602685" y="0"/>
                </a:lnTo>
                <a:lnTo>
                  <a:pt x="10602685" y="5268685"/>
                </a:lnTo>
                <a:lnTo>
                  <a:pt x="0" y="5268685"/>
                </a:lnTo>
                <a:close/>
              </a:path>
            </a:pathLst>
          </a:custGeom>
        </p:spPr>
      </p:sp>
    </p:spTree>
    <p:extLst>
      <p:ext uri="{BB962C8B-B14F-4D97-AF65-F5344CB8AC3E}">
        <p14:creationId xmlns:p14="http://schemas.microsoft.com/office/powerpoint/2010/main" val="28715311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Picture Placeholder 1">
            <a:extLst>
              <a:ext uri="{FF2B5EF4-FFF2-40B4-BE49-F238E27FC236}">
                <a16:creationId xmlns:a16="http://schemas.microsoft.com/office/drawing/2014/main" id="{C7C38516-82FF-4E8C-975A-CDC94066F7C5}"/>
              </a:ext>
            </a:extLst>
          </p:cNvPr>
          <p:cNvSpPr>
            <a:spLocks noGrp="1"/>
          </p:cNvSpPr>
          <p:nvPr>
            <p:ph type="pic" sz="quarter" idx="10"/>
          </p:nvPr>
        </p:nvSpPr>
        <p:spPr>
          <a:xfrm>
            <a:off x="0" y="342900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p:spPr>
      </p:sp>
    </p:spTree>
    <p:extLst>
      <p:ext uri="{BB962C8B-B14F-4D97-AF65-F5344CB8AC3E}">
        <p14:creationId xmlns:p14="http://schemas.microsoft.com/office/powerpoint/2010/main" val="2692286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045D9A1-FAA8-48F8-9929-8B5E6D559A66}"/>
              </a:ext>
            </a:extLst>
          </p:cNvPr>
          <p:cNvSpPr>
            <a:spLocks noGrp="1"/>
          </p:cNvSpPr>
          <p:nvPr>
            <p:ph type="pic" sz="quarter" idx="10"/>
          </p:nvPr>
        </p:nvSpPr>
        <p:spPr>
          <a:xfrm>
            <a:off x="0" y="1086948"/>
            <a:ext cx="6716994" cy="4684105"/>
          </a:xfrm>
          <a:prstGeom prst="rect">
            <a:avLst/>
          </a:prstGeom>
        </p:spPr>
        <p:txBody>
          <a:bodyPr/>
          <a:lstStyle/>
          <a:p>
            <a:endParaRPr lang="id-ID"/>
          </a:p>
        </p:txBody>
      </p:sp>
    </p:spTree>
    <p:extLst>
      <p:ext uri="{BB962C8B-B14F-4D97-AF65-F5344CB8AC3E}">
        <p14:creationId xmlns:p14="http://schemas.microsoft.com/office/powerpoint/2010/main" val="3577740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6" name="Picture Placeholder 1">
            <a:extLst>
              <a:ext uri="{FF2B5EF4-FFF2-40B4-BE49-F238E27FC236}">
                <a16:creationId xmlns:a16="http://schemas.microsoft.com/office/drawing/2014/main" id="{96EA4B9E-AB9B-413C-9C5C-D8ED608D5258}"/>
              </a:ext>
            </a:extLst>
          </p:cNvPr>
          <p:cNvSpPr>
            <a:spLocks noGrp="1"/>
          </p:cNvSpPr>
          <p:nvPr>
            <p:ph type="pic" sz="quarter" idx="10"/>
          </p:nvPr>
        </p:nvSpPr>
        <p:spPr>
          <a:xfrm>
            <a:off x="0" y="1207042"/>
            <a:ext cx="6161517" cy="4443915"/>
          </a:xfrm>
          <a:custGeom>
            <a:avLst/>
            <a:gdLst>
              <a:gd name="connsiteX0" fmla="*/ 0 w 10602685"/>
              <a:gd name="connsiteY0" fmla="*/ 0 h 5268685"/>
              <a:gd name="connsiteX1" fmla="*/ 10602685 w 10602685"/>
              <a:gd name="connsiteY1" fmla="*/ 0 h 5268685"/>
              <a:gd name="connsiteX2" fmla="*/ 10602685 w 10602685"/>
              <a:gd name="connsiteY2" fmla="*/ 5268685 h 5268685"/>
              <a:gd name="connsiteX3" fmla="*/ 0 w 10602685"/>
              <a:gd name="connsiteY3" fmla="*/ 5268685 h 5268685"/>
            </a:gdLst>
            <a:ahLst/>
            <a:cxnLst>
              <a:cxn ang="0">
                <a:pos x="connsiteX0" y="connsiteY0"/>
              </a:cxn>
              <a:cxn ang="0">
                <a:pos x="connsiteX1" y="connsiteY1"/>
              </a:cxn>
              <a:cxn ang="0">
                <a:pos x="connsiteX2" y="connsiteY2"/>
              </a:cxn>
              <a:cxn ang="0">
                <a:pos x="connsiteX3" y="connsiteY3"/>
              </a:cxn>
            </a:cxnLst>
            <a:rect l="l" t="t" r="r" b="b"/>
            <a:pathLst>
              <a:path w="10602685" h="5268685">
                <a:moveTo>
                  <a:pt x="0" y="0"/>
                </a:moveTo>
                <a:lnTo>
                  <a:pt x="10602685" y="0"/>
                </a:lnTo>
                <a:lnTo>
                  <a:pt x="10602685" y="5268685"/>
                </a:lnTo>
                <a:lnTo>
                  <a:pt x="0" y="5268685"/>
                </a:lnTo>
                <a:close/>
              </a:path>
            </a:pathLst>
          </a:custGeom>
        </p:spPr>
      </p:sp>
      <p:sp>
        <p:nvSpPr>
          <p:cNvPr id="7" name="Picture Placeholder 1">
            <a:extLst>
              <a:ext uri="{FF2B5EF4-FFF2-40B4-BE49-F238E27FC236}">
                <a16:creationId xmlns:a16="http://schemas.microsoft.com/office/drawing/2014/main" id="{53074500-44D6-4B82-8A8B-7D531B946E0F}"/>
              </a:ext>
            </a:extLst>
          </p:cNvPr>
          <p:cNvSpPr>
            <a:spLocks noGrp="1"/>
          </p:cNvSpPr>
          <p:nvPr>
            <p:ph type="pic" sz="quarter" idx="11"/>
          </p:nvPr>
        </p:nvSpPr>
        <p:spPr>
          <a:xfrm>
            <a:off x="8358872" y="1838006"/>
            <a:ext cx="2928700" cy="2112287"/>
          </a:xfrm>
          <a:custGeom>
            <a:avLst/>
            <a:gdLst>
              <a:gd name="connsiteX0" fmla="*/ 0 w 10602685"/>
              <a:gd name="connsiteY0" fmla="*/ 0 h 5268685"/>
              <a:gd name="connsiteX1" fmla="*/ 10602685 w 10602685"/>
              <a:gd name="connsiteY1" fmla="*/ 0 h 5268685"/>
              <a:gd name="connsiteX2" fmla="*/ 10602685 w 10602685"/>
              <a:gd name="connsiteY2" fmla="*/ 5268685 h 5268685"/>
              <a:gd name="connsiteX3" fmla="*/ 0 w 10602685"/>
              <a:gd name="connsiteY3" fmla="*/ 5268685 h 5268685"/>
            </a:gdLst>
            <a:ahLst/>
            <a:cxnLst>
              <a:cxn ang="0">
                <a:pos x="connsiteX0" y="connsiteY0"/>
              </a:cxn>
              <a:cxn ang="0">
                <a:pos x="connsiteX1" y="connsiteY1"/>
              </a:cxn>
              <a:cxn ang="0">
                <a:pos x="connsiteX2" y="connsiteY2"/>
              </a:cxn>
              <a:cxn ang="0">
                <a:pos x="connsiteX3" y="connsiteY3"/>
              </a:cxn>
            </a:cxnLst>
            <a:rect l="l" t="t" r="r" b="b"/>
            <a:pathLst>
              <a:path w="10602685" h="5268685">
                <a:moveTo>
                  <a:pt x="0" y="0"/>
                </a:moveTo>
                <a:lnTo>
                  <a:pt x="10602685" y="0"/>
                </a:lnTo>
                <a:lnTo>
                  <a:pt x="10602685" y="5268685"/>
                </a:lnTo>
                <a:lnTo>
                  <a:pt x="0" y="5268685"/>
                </a:lnTo>
                <a:close/>
              </a:path>
            </a:pathLst>
          </a:custGeom>
        </p:spPr>
      </p:sp>
    </p:spTree>
    <p:extLst>
      <p:ext uri="{BB962C8B-B14F-4D97-AF65-F5344CB8AC3E}">
        <p14:creationId xmlns:p14="http://schemas.microsoft.com/office/powerpoint/2010/main" val="600400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6" name="Picture Placeholder 1">
            <a:extLst>
              <a:ext uri="{FF2B5EF4-FFF2-40B4-BE49-F238E27FC236}">
                <a16:creationId xmlns:a16="http://schemas.microsoft.com/office/drawing/2014/main" id="{A0930DF3-EDCC-463A-97BB-A29A0472D6BF}"/>
              </a:ext>
            </a:extLst>
          </p:cNvPr>
          <p:cNvSpPr>
            <a:spLocks noGrp="1"/>
          </p:cNvSpPr>
          <p:nvPr>
            <p:ph type="pic" sz="quarter" idx="10"/>
          </p:nvPr>
        </p:nvSpPr>
        <p:spPr>
          <a:xfrm>
            <a:off x="0" y="1358900"/>
            <a:ext cx="5410199" cy="2488657"/>
          </a:xfrm>
          <a:custGeom>
            <a:avLst/>
            <a:gdLst>
              <a:gd name="connsiteX0" fmla="*/ 0 w 10602685"/>
              <a:gd name="connsiteY0" fmla="*/ 0 h 5268685"/>
              <a:gd name="connsiteX1" fmla="*/ 10602685 w 10602685"/>
              <a:gd name="connsiteY1" fmla="*/ 0 h 5268685"/>
              <a:gd name="connsiteX2" fmla="*/ 10602685 w 10602685"/>
              <a:gd name="connsiteY2" fmla="*/ 5268685 h 5268685"/>
              <a:gd name="connsiteX3" fmla="*/ 0 w 10602685"/>
              <a:gd name="connsiteY3" fmla="*/ 5268685 h 5268685"/>
            </a:gdLst>
            <a:ahLst/>
            <a:cxnLst>
              <a:cxn ang="0">
                <a:pos x="connsiteX0" y="connsiteY0"/>
              </a:cxn>
              <a:cxn ang="0">
                <a:pos x="connsiteX1" y="connsiteY1"/>
              </a:cxn>
              <a:cxn ang="0">
                <a:pos x="connsiteX2" y="connsiteY2"/>
              </a:cxn>
              <a:cxn ang="0">
                <a:pos x="connsiteX3" y="connsiteY3"/>
              </a:cxn>
            </a:cxnLst>
            <a:rect l="l" t="t" r="r" b="b"/>
            <a:pathLst>
              <a:path w="10602685" h="5268685">
                <a:moveTo>
                  <a:pt x="0" y="0"/>
                </a:moveTo>
                <a:lnTo>
                  <a:pt x="10602685" y="0"/>
                </a:lnTo>
                <a:lnTo>
                  <a:pt x="10602685" y="5268685"/>
                </a:lnTo>
                <a:lnTo>
                  <a:pt x="0" y="5268685"/>
                </a:lnTo>
                <a:close/>
              </a:path>
            </a:pathLst>
          </a:custGeom>
        </p:spPr>
      </p:sp>
      <p:sp>
        <p:nvSpPr>
          <p:cNvPr id="7" name="Picture Placeholder 1">
            <a:extLst>
              <a:ext uri="{FF2B5EF4-FFF2-40B4-BE49-F238E27FC236}">
                <a16:creationId xmlns:a16="http://schemas.microsoft.com/office/drawing/2014/main" id="{C1003357-3106-4755-B7AC-94FEFE9B2202}"/>
              </a:ext>
            </a:extLst>
          </p:cNvPr>
          <p:cNvSpPr>
            <a:spLocks noGrp="1"/>
          </p:cNvSpPr>
          <p:nvPr>
            <p:ph type="pic" sz="quarter" idx="11"/>
          </p:nvPr>
        </p:nvSpPr>
        <p:spPr>
          <a:xfrm>
            <a:off x="5765801" y="5055143"/>
            <a:ext cx="3606501" cy="1802857"/>
          </a:xfrm>
          <a:custGeom>
            <a:avLst/>
            <a:gdLst>
              <a:gd name="connsiteX0" fmla="*/ 0 w 10602685"/>
              <a:gd name="connsiteY0" fmla="*/ 0 h 5268685"/>
              <a:gd name="connsiteX1" fmla="*/ 10602685 w 10602685"/>
              <a:gd name="connsiteY1" fmla="*/ 0 h 5268685"/>
              <a:gd name="connsiteX2" fmla="*/ 10602685 w 10602685"/>
              <a:gd name="connsiteY2" fmla="*/ 5268685 h 5268685"/>
              <a:gd name="connsiteX3" fmla="*/ 0 w 10602685"/>
              <a:gd name="connsiteY3" fmla="*/ 5268685 h 5268685"/>
            </a:gdLst>
            <a:ahLst/>
            <a:cxnLst>
              <a:cxn ang="0">
                <a:pos x="connsiteX0" y="connsiteY0"/>
              </a:cxn>
              <a:cxn ang="0">
                <a:pos x="connsiteX1" y="connsiteY1"/>
              </a:cxn>
              <a:cxn ang="0">
                <a:pos x="connsiteX2" y="connsiteY2"/>
              </a:cxn>
              <a:cxn ang="0">
                <a:pos x="connsiteX3" y="connsiteY3"/>
              </a:cxn>
            </a:cxnLst>
            <a:rect l="l" t="t" r="r" b="b"/>
            <a:pathLst>
              <a:path w="10602685" h="5268685">
                <a:moveTo>
                  <a:pt x="0" y="0"/>
                </a:moveTo>
                <a:lnTo>
                  <a:pt x="10602685" y="0"/>
                </a:lnTo>
                <a:lnTo>
                  <a:pt x="10602685" y="5268685"/>
                </a:lnTo>
                <a:lnTo>
                  <a:pt x="0" y="5268685"/>
                </a:lnTo>
                <a:close/>
              </a:path>
            </a:pathLst>
          </a:custGeom>
        </p:spPr>
      </p:sp>
      <p:sp>
        <p:nvSpPr>
          <p:cNvPr id="8" name="Picture Placeholder 1">
            <a:extLst>
              <a:ext uri="{FF2B5EF4-FFF2-40B4-BE49-F238E27FC236}">
                <a16:creationId xmlns:a16="http://schemas.microsoft.com/office/drawing/2014/main" id="{78B51A79-1EA3-4AEB-9687-583D16BA053B}"/>
              </a:ext>
            </a:extLst>
          </p:cNvPr>
          <p:cNvSpPr>
            <a:spLocks noGrp="1"/>
          </p:cNvSpPr>
          <p:nvPr>
            <p:ph type="pic" sz="quarter" idx="12"/>
          </p:nvPr>
        </p:nvSpPr>
        <p:spPr>
          <a:xfrm>
            <a:off x="10389143" y="1486742"/>
            <a:ext cx="1802858" cy="2983659"/>
          </a:xfrm>
          <a:custGeom>
            <a:avLst/>
            <a:gdLst>
              <a:gd name="connsiteX0" fmla="*/ 0 w 10602685"/>
              <a:gd name="connsiteY0" fmla="*/ 0 h 5268685"/>
              <a:gd name="connsiteX1" fmla="*/ 10602685 w 10602685"/>
              <a:gd name="connsiteY1" fmla="*/ 0 h 5268685"/>
              <a:gd name="connsiteX2" fmla="*/ 10602685 w 10602685"/>
              <a:gd name="connsiteY2" fmla="*/ 5268685 h 5268685"/>
              <a:gd name="connsiteX3" fmla="*/ 0 w 10602685"/>
              <a:gd name="connsiteY3" fmla="*/ 5268685 h 5268685"/>
            </a:gdLst>
            <a:ahLst/>
            <a:cxnLst>
              <a:cxn ang="0">
                <a:pos x="connsiteX0" y="connsiteY0"/>
              </a:cxn>
              <a:cxn ang="0">
                <a:pos x="connsiteX1" y="connsiteY1"/>
              </a:cxn>
              <a:cxn ang="0">
                <a:pos x="connsiteX2" y="connsiteY2"/>
              </a:cxn>
              <a:cxn ang="0">
                <a:pos x="connsiteX3" y="connsiteY3"/>
              </a:cxn>
            </a:cxnLst>
            <a:rect l="l" t="t" r="r" b="b"/>
            <a:pathLst>
              <a:path w="10602685" h="5268685">
                <a:moveTo>
                  <a:pt x="0" y="0"/>
                </a:moveTo>
                <a:lnTo>
                  <a:pt x="10602685" y="0"/>
                </a:lnTo>
                <a:lnTo>
                  <a:pt x="10602685" y="5268685"/>
                </a:lnTo>
                <a:lnTo>
                  <a:pt x="0" y="5268685"/>
                </a:lnTo>
                <a:close/>
              </a:path>
            </a:pathLst>
          </a:custGeom>
        </p:spPr>
      </p:sp>
    </p:spTree>
    <p:extLst>
      <p:ext uri="{BB962C8B-B14F-4D97-AF65-F5344CB8AC3E}">
        <p14:creationId xmlns:p14="http://schemas.microsoft.com/office/powerpoint/2010/main" val="26539791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10" name="Picture Placeholder 1">
            <a:extLst>
              <a:ext uri="{FF2B5EF4-FFF2-40B4-BE49-F238E27FC236}">
                <a16:creationId xmlns:a16="http://schemas.microsoft.com/office/drawing/2014/main" id="{0E9F5C6C-14CC-4B05-AF0E-06DFC99A21A1}"/>
              </a:ext>
            </a:extLst>
          </p:cNvPr>
          <p:cNvSpPr>
            <a:spLocks noGrp="1"/>
          </p:cNvSpPr>
          <p:nvPr>
            <p:ph type="pic" sz="quarter" idx="10"/>
          </p:nvPr>
        </p:nvSpPr>
        <p:spPr>
          <a:xfrm>
            <a:off x="1385571" y="0"/>
            <a:ext cx="3017520" cy="4724400"/>
          </a:xfrm>
          <a:custGeom>
            <a:avLst/>
            <a:gdLst>
              <a:gd name="connsiteX0" fmla="*/ 0 w 10602685"/>
              <a:gd name="connsiteY0" fmla="*/ 0 h 5268685"/>
              <a:gd name="connsiteX1" fmla="*/ 10602685 w 10602685"/>
              <a:gd name="connsiteY1" fmla="*/ 0 h 5268685"/>
              <a:gd name="connsiteX2" fmla="*/ 10602685 w 10602685"/>
              <a:gd name="connsiteY2" fmla="*/ 5268685 h 5268685"/>
              <a:gd name="connsiteX3" fmla="*/ 0 w 10602685"/>
              <a:gd name="connsiteY3" fmla="*/ 5268685 h 5268685"/>
            </a:gdLst>
            <a:ahLst/>
            <a:cxnLst>
              <a:cxn ang="0">
                <a:pos x="connsiteX0" y="connsiteY0"/>
              </a:cxn>
              <a:cxn ang="0">
                <a:pos x="connsiteX1" y="connsiteY1"/>
              </a:cxn>
              <a:cxn ang="0">
                <a:pos x="connsiteX2" y="connsiteY2"/>
              </a:cxn>
              <a:cxn ang="0">
                <a:pos x="connsiteX3" y="connsiteY3"/>
              </a:cxn>
            </a:cxnLst>
            <a:rect l="l" t="t" r="r" b="b"/>
            <a:pathLst>
              <a:path w="10602685" h="5268685">
                <a:moveTo>
                  <a:pt x="0" y="0"/>
                </a:moveTo>
                <a:lnTo>
                  <a:pt x="10602685" y="0"/>
                </a:lnTo>
                <a:lnTo>
                  <a:pt x="10602685" y="5268685"/>
                </a:lnTo>
                <a:lnTo>
                  <a:pt x="0" y="5268685"/>
                </a:lnTo>
                <a:close/>
              </a:path>
            </a:pathLst>
          </a:custGeom>
        </p:spPr>
      </p:sp>
      <p:sp>
        <p:nvSpPr>
          <p:cNvPr id="11" name="Picture Placeholder 1">
            <a:extLst>
              <a:ext uri="{FF2B5EF4-FFF2-40B4-BE49-F238E27FC236}">
                <a16:creationId xmlns:a16="http://schemas.microsoft.com/office/drawing/2014/main" id="{F75D3ECD-80E5-47F3-A5D3-8E6AC674DA73}"/>
              </a:ext>
            </a:extLst>
          </p:cNvPr>
          <p:cNvSpPr>
            <a:spLocks noGrp="1"/>
          </p:cNvSpPr>
          <p:nvPr>
            <p:ph type="pic" sz="quarter" idx="11"/>
          </p:nvPr>
        </p:nvSpPr>
        <p:spPr>
          <a:xfrm>
            <a:off x="4542789" y="2133600"/>
            <a:ext cx="3017520" cy="4724400"/>
          </a:xfrm>
          <a:custGeom>
            <a:avLst/>
            <a:gdLst>
              <a:gd name="connsiteX0" fmla="*/ 0 w 10602685"/>
              <a:gd name="connsiteY0" fmla="*/ 0 h 5268685"/>
              <a:gd name="connsiteX1" fmla="*/ 10602685 w 10602685"/>
              <a:gd name="connsiteY1" fmla="*/ 0 h 5268685"/>
              <a:gd name="connsiteX2" fmla="*/ 10602685 w 10602685"/>
              <a:gd name="connsiteY2" fmla="*/ 5268685 h 5268685"/>
              <a:gd name="connsiteX3" fmla="*/ 0 w 10602685"/>
              <a:gd name="connsiteY3" fmla="*/ 5268685 h 5268685"/>
            </a:gdLst>
            <a:ahLst/>
            <a:cxnLst>
              <a:cxn ang="0">
                <a:pos x="connsiteX0" y="connsiteY0"/>
              </a:cxn>
              <a:cxn ang="0">
                <a:pos x="connsiteX1" y="connsiteY1"/>
              </a:cxn>
              <a:cxn ang="0">
                <a:pos x="connsiteX2" y="connsiteY2"/>
              </a:cxn>
              <a:cxn ang="0">
                <a:pos x="connsiteX3" y="connsiteY3"/>
              </a:cxn>
            </a:cxnLst>
            <a:rect l="l" t="t" r="r" b="b"/>
            <a:pathLst>
              <a:path w="10602685" h="5268685">
                <a:moveTo>
                  <a:pt x="0" y="0"/>
                </a:moveTo>
                <a:lnTo>
                  <a:pt x="10602685" y="0"/>
                </a:lnTo>
                <a:lnTo>
                  <a:pt x="10602685" y="5268685"/>
                </a:lnTo>
                <a:lnTo>
                  <a:pt x="0" y="5268685"/>
                </a:lnTo>
                <a:close/>
              </a:path>
            </a:pathLst>
          </a:custGeom>
        </p:spPr>
      </p:sp>
      <p:sp>
        <p:nvSpPr>
          <p:cNvPr id="12" name="Picture Placeholder 1">
            <a:extLst>
              <a:ext uri="{FF2B5EF4-FFF2-40B4-BE49-F238E27FC236}">
                <a16:creationId xmlns:a16="http://schemas.microsoft.com/office/drawing/2014/main" id="{884E6D0F-5FD4-49B8-B226-30D596CC3A84}"/>
              </a:ext>
            </a:extLst>
          </p:cNvPr>
          <p:cNvSpPr>
            <a:spLocks noGrp="1"/>
          </p:cNvSpPr>
          <p:nvPr>
            <p:ph type="pic" sz="quarter" idx="12"/>
          </p:nvPr>
        </p:nvSpPr>
        <p:spPr>
          <a:xfrm>
            <a:off x="7700008" y="0"/>
            <a:ext cx="3017520" cy="4724400"/>
          </a:xfrm>
          <a:custGeom>
            <a:avLst/>
            <a:gdLst>
              <a:gd name="connsiteX0" fmla="*/ 0 w 10602685"/>
              <a:gd name="connsiteY0" fmla="*/ 0 h 5268685"/>
              <a:gd name="connsiteX1" fmla="*/ 10602685 w 10602685"/>
              <a:gd name="connsiteY1" fmla="*/ 0 h 5268685"/>
              <a:gd name="connsiteX2" fmla="*/ 10602685 w 10602685"/>
              <a:gd name="connsiteY2" fmla="*/ 5268685 h 5268685"/>
              <a:gd name="connsiteX3" fmla="*/ 0 w 10602685"/>
              <a:gd name="connsiteY3" fmla="*/ 5268685 h 5268685"/>
            </a:gdLst>
            <a:ahLst/>
            <a:cxnLst>
              <a:cxn ang="0">
                <a:pos x="connsiteX0" y="connsiteY0"/>
              </a:cxn>
              <a:cxn ang="0">
                <a:pos x="connsiteX1" y="connsiteY1"/>
              </a:cxn>
              <a:cxn ang="0">
                <a:pos x="connsiteX2" y="connsiteY2"/>
              </a:cxn>
              <a:cxn ang="0">
                <a:pos x="connsiteX3" y="connsiteY3"/>
              </a:cxn>
            </a:cxnLst>
            <a:rect l="l" t="t" r="r" b="b"/>
            <a:pathLst>
              <a:path w="10602685" h="5268685">
                <a:moveTo>
                  <a:pt x="0" y="0"/>
                </a:moveTo>
                <a:lnTo>
                  <a:pt x="10602685" y="0"/>
                </a:lnTo>
                <a:lnTo>
                  <a:pt x="10602685" y="5268685"/>
                </a:lnTo>
                <a:lnTo>
                  <a:pt x="0" y="5268685"/>
                </a:lnTo>
                <a:close/>
              </a:path>
            </a:pathLst>
          </a:custGeom>
        </p:spPr>
      </p:sp>
      <p:sp>
        <p:nvSpPr>
          <p:cNvPr id="13" name="Picture Placeholder 1">
            <a:extLst>
              <a:ext uri="{FF2B5EF4-FFF2-40B4-BE49-F238E27FC236}">
                <a16:creationId xmlns:a16="http://schemas.microsoft.com/office/drawing/2014/main" id="{17E9E713-925B-4167-84A0-F8165548884D}"/>
              </a:ext>
            </a:extLst>
          </p:cNvPr>
          <p:cNvSpPr>
            <a:spLocks noGrp="1"/>
          </p:cNvSpPr>
          <p:nvPr>
            <p:ph type="pic" sz="quarter" idx="13"/>
          </p:nvPr>
        </p:nvSpPr>
        <p:spPr>
          <a:xfrm>
            <a:off x="1385568" y="4851400"/>
            <a:ext cx="3017520" cy="2000250"/>
          </a:xfrm>
          <a:custGeom>
            <a:avLst/>
            <a:gdLst>
              <a:gd name="connsiteX0" fmla="*/ 0 w 10602685"/>
              <a:gd name="connsiteY0" fmla="*/ 0 h 5268685"/>
              <a:gd name="connsiteX1" fmla="*/ 10602685 w 10602685"/>
              <a:gd name="connsiteY1" fmla="*/ 0 h 5268685"/>
              <a:gd name="connsiteX2" fmla="*/ 10602685 w 10602685"/>
              <a:gd name="connsiteY2" fmla="*/ 5268685 h 5268685"/>
              <a:gd name="connsiteX3" fmla="*/ 0 w 10602685"/>
              <a:gd name="connsiteY3" fmla="*/ 5268685 h 5268685"/>
            </a:gdLst>
            <a:ahLst/>
            <a:cxnLst>
              <a:cxn ang="0">
                <a:pos x="connsiteX0" y="connsiteY0"/>
              </a:cxn>
              <a:cxn ang="0">
                <a:pos x="connsiteX1" y="connsiteY1"/>
              </a:cxn>
              <a:cxn ang="0">
                <a:pos x="connsiteX2" y="connsiteY2"/>
              </a:cxn>
              <a:cxn ang="0">
                <a:pos x="connsiteX3" y="connsiteY3"/>
              </a:cxn>
            </a:cxnLst>
            <a:rect l="l" t="t" r="r" b="b"/>
            <a:pathLst>
              <a:path w="10602685" h="5268685">
                <a:moveTo>
                  <a:pt x="0" y="0"/>
                </a:moveTo>
                <a:lnTo>
                  <a:pt x="10602685" y="0"/>
                </a:lnTo>
                <a:lnTo>
                  <a:pt x="10602685" y="5268685"/>
                </a:lnTo>
                <a:lnTo>
                  <a:pt x="0" y="5268685"/>
                </a:lnTo>
                <a:close/>
              </a:path>
            </a:pathLst>
          </a:custGeom>
        </p:spPr>
      </p:sp>
      <p:sp>
        <p:nvSpPr>
          <p:cNvPr id="14" name="Picture Placeholder 1">
            <a:extLst>
              <a:ext uri="{FF2B5EF4-FFF2-40B4-BE49-F238E27FC236}">
                <a16:creationId xmlns:a16="http://schemas.microsoft.com/office/drawing/2014/main" id="{2490A7B8-C82E-44D4-A058-92CC220570D3}"/>
              </a:ext>
            </a:extLst>
          </p:cNvPr>
          <p:cNvSpPr>
            <a:spLocks noGrp="1"/>
          </p:cNvSpPr>
          <p:nvPr>
            <p:ph type="pic" sz="quarter" idx="14"/>
          </p:nvPr>
        </p:nvSpPr>
        <p:spPr>
          <a:xfrm>
            <a:off x="7700008" y="4857750"/>
            <a:ext cx="3017520" cy="2000250"/>
          </a:xfrm>
          <a:custGeom>
            <a:avLst/>
            <a:gdLst>
              <a:gd name="connsiteX0" fmla="*/ 0 w 10602685"/>
              <a:gd name="connsiteY0" fmla="*/ 0 h 5268685"/>
              <a:gd name="connsiteX1" fmla="*/ 10602685 w 10602685"/>
              <a:gd name="connsiteY1" fmla="*/ 0 h 5268685"/>
              <a:gd name="connsiteX2" fmla="*/ 10602685 w 10602685"/>
              <a:gd name="connsiteY2" fmla="*/ 5268685 h 5268685"/>
              <a:gd name="connsiteX3" fmla="*/ 0 w 10602685"/>
              <a:gd name="connsiteY3" fmla="*/ 5268685 h 5268685"/>
            </a:gdLst>
            <a:ahLst/>
            <a:cxnLst>
              <a:cxn ang="0">
                <a:pos x="connsiteX0" y="connsiteY0"/>
              </a:cxn>
              <a:cxn ang="0">
                <a:pos x="connsiteX1" y="connsiteY1"/>
              </a:cxn>
              <a:cxn ang="0">
                <a:pos x="connsiteX2" y="connsiteY2"/>
              </a:cxn>
              <a:cxn ang="0">
                <a:pos x="connsiteX3" y="connsiteY3"/>
              </a:cxn>
            </a:cxnLst>
            <a:rect l="l" t="t" r="r" b="b"/>
            <a:pathLst>
              <a:path w="10602685" h="5268685">
                <a:moveTo>
                  <a:pt x="0" y="0"/>
                </a:moveTo>
                <a:lnTo>
                  <a:pt x="10602685" y="0"/>
                </a:lnTo>
                <a:lnTo>
                  <a:pt x="10602685" y="5268685"/>
                </a:lnTo>
                <a:lnTo>
                  <a:pt x="0" y="5268685"/>
                </a:lnTo>
                <a:close/>
              </a:path>
            </a:pathLst>
          </a:custGeom>
        </p:spPr>
      </p:sp>
      <p:sp>
        <p:nvSpPr>
          <p:cNvPr id="15" name="Picture Placeholder 1">
            <a:extLst>
              <a:ext uri="{FF2B5EF4-FFF2-40B4-BE49-F238E27FC236}">
                <a16:creationId xmlns:a16="http://schemas.microsoft.com/office/drawing/2014/main" id="{8A077D3F-52A4-418F-B33E-4B2FE2C1A8BE}"/>
              </a:ext>
            </a:extLst>
          </p:cNvPr>
          <p:cNvSpPr>
            <a:spLocks noGrp="1"/>
          </p:cNvSpPr>
          <p:nvPr>
            <p:ph type="pic" sz="quarter" idx="15"/>
          </p:nvPr>
        </p:nvSpPr>
        <p:spPr>
          <a:xfrm>
            <a:off x="4542788" y="0"/>
            <a:ext cx="3017520" cy="2000250"/>
          </a:xfrm>
          <a:custGeom>
            <a:avLst/>
            <a:gdLst>
              <a:gd name="connsiteX0" fmla="*/ 0 w 10602685"/>
              <a:gd name="connsiteY0" fmla="*/ 0 h 5268685"/>
              <a:gd name="connsiteX1" fmla="*/ 10602685 w 10602685"/>
              <a:gd name="connsiteY1" fmla="*/ 0 h 5268685"/>
              <a:gd name="connsiteX2" fmla="*/ 10602685 w 10602685"/>
              <a:gd name="connsiteY2" fmla="*/ 5268685 h 5268685"/>
              <a:gd name="connsiteX3" fmla="*/ 0 w 10602685"/>
              <a:gd name="connsiteY3" fmla="*/ 5268685 h 5268685"/>
            </a:gdLst>
            <a:ahLst/>
            <a:cxnLst>
              <a:cxn ang="0">
                <a:pos x="connsiteX0" y="connsiteY0"/>
              </a:cxn>
              <a:cxn ang="0">
                <a:pos x="connsiteX1" y="connsiteY1"/>
              </a:cxn>
              <a:cxn ang="0">
                <a:pos x="connsiteX2" y="connsiteY2"/>
              </a:cxn>
              <a:cxn ang="0">
                <a:pos x="connsiteX3" y="connsiteY3"/>
              </a:cxn>
            </a:cxnLst>
            <a:rect l="l" t="t" r="r" b="b"/>
            <a:pathLst>
              <a:path w="10602685" h="5268685">
                <a:moveTo>
                  <a:pt x="0" y="0"/>
                </a:moveTo>
                <a:lnTo>
                  <a:pt x="10602685" y="0"/>
                </a:lnTo>
                <a:lnTo>
                  <a:pt x="10602685" y="5268685"/>
                </a:lnTo>
                <a:lnTo>
                  <a:pt x="0" y="5268685"/>
                </a:lnTo>
                <a:close/>
              </a:path>
            </a:pathLst>
          </a:custGeom>
        </p:spPr>
      </p:sp>
    </p:spTree>
    <p:extLst>
      <p:ext uri="{BB962C8B-B14F-4D97-AF65-F5344CB8AC3E}">
        <p14:creationId xmlns:p14="http://schemas.microsoft.com/office/powerpoint/2010/main" val="39405443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6" name="Picture Placeholder 1">
            <a:extLst>
              <a:ext uri="{FF2B5EF4-FFF2-40B4-BE49-F238E27FC236}">
                <a16:creationId xmlns:a16="http://schemas.microsoft.com/office/drawing/2014/main" id="{C7CCE036-ACD9-40E3-989F-B1E0A14485D0}"/>
              </a:ext>
            </a:extLst>
          </p:cNvPr>
          <p:cNvSpPr>
            <a:spLocks noGrp="1"/>
          </p:cNvSpPr>
          <p:nvPr>
            <p:ph type="pic" sz="quarter" idx="13"/>
          </p:nvPr>
        </p:nvSpPr>
        <p:spPr>
          <a:xfrm>
            <a:off x="1056640" y="1206499"/>
            <a:ext cx="3017520" cy="2778124"/>
          </a:xfrm>
          <a:custGeom>
            <a:avLst/>
            <a:gdLst>
              <a:gd name="connsiteX0" fmla="*/ 0 w 10602685"/>
              <a:gd name="connsiteY0" fmla="*/ 0 h 5268685"/>
              <a:gd name="connsiteX1" fmla="*/ 10602685 w 10602685"/>
              <a:gd name="connsiteY1" fmla="*/ 0 h 5268685"/>
              <a:gd name="connsiteX2" fmla="*/ 10602685 w 10602685"/>
              <a:gd name="connsiteY2" fmla="*/ 5268685 h 5268685"/>
              <a:gd name="connsiteX3" fmla="*/ 0 w 10602685"/>
              <a:gd name="connsiteY3" fmla="*/ 5268685 h 5268685"/>
            </a:gdLst>
            <a:ahLst/>
            <a:cxnLst>
              <a:cxn ang="0">
                <a:pos x="connsiteX0" y="connsiteY0"/>
              </a:cxn>
              <a:cxn ang="0">
                <a:pos x="connsiteX1" y="connsiteY1"/>
              </a:cxn>
              <a:cxn ang="0">
                <a:pos x="connsiteX2" y="connsiteY2"/>
              </a:cxn>
              <a:cxn ang="0">
                <a:pos x="connsiteX3" y="connsiteY3"/>
              </a:cxn>
            </a:cxnLst>
            <a:rect l="l" t="t" r="r" b="b"/>
            <a:pathLst>
              <a:path w="10602685" h="5268685">
                <a:moveTo>
                  <a:pt x="0" y="0"/>
                </a:moveTo>
                <a:lnTo>
                  <a:pt x="10602685" y="0"/>
                </a:lnTo>
                <a:lnTo>
                  <a:pt x="10602685" y="5268685"/>
                </a:lnTo>
                <a:lnTo>
                  <a:pt x="0" y="5268685"/>
                </a:lnTo>
                <a:close/>
              </a:path>
            </a:pathLst>
          </a:custGeom>
        </p:spPr>
      </p:sp>
      <p:sp>
        <p:nvSpPr>
          <p:cNvPr id="7" name="Picture Placeholder 1">
            <a:extLst>
              <a:ext uri="{FF2B5EF4-FFF2-40B4-BE49-F238E27FC236}">
                <a16:creationId xmlns:a16="http://schemas.microsoft.com/office/drawing/2014/main" id="{5D4C3E66-A272-451A-94AD-60F6B6ECCDC1}"/>
              </a:ext>
            </a:extLst>
          </p:cNvPr>
          <p:cNvSpPr>
            <a:spLocks noGrp="1"/>
          </p:cNvSpPr>
          <p:nvPr>
            <p:ph type="pic" sz="quarter" idx="14"/>
          </p:nvPr>
        </p:nvSpPr>
        <p:spPr>
          <a:xfrm>
            <a:off x="4587240" y="1206499"/>
            <a:ext cx="3017520" cy="2778124"/>
          </a:xfrm>
          <a:custGeom>
            <a:avLst/>
            <a:gdLst>
              <a:gd name="connsiteX0" fmla="*/ 0 w 10602685"/>
              <a:gd name="connsiteY0" fmla="*/ 0 h 5268685"/>
              <a:gd name="connsiteX1" fmla="*/ 10602685 w 10602685"/>
              <a:gd name="connsiteY1" fmla="*/ 0 h 5268685"/>
              <a:gd name="connsiteX2" fmla="*/ 10602685 w 10602685"/>
              <a:gd name="connsiteY2" fmla="*/ 5268685 h 5268685"/>
              <a:gd name="connsiteX3" fmla="*/ 0 w 10602685"/>
              <a:gd name="connsiteY3" fmla="*/ 5268685 h 5268685"/>
            </a:gdLst>
            <a:ahLst/>
            <a:cxnLst>
              <a:cxn ang="0">
                <a:pos x="connsiteX0" y="connsiteY0"/>
              </a:cxn>
              <a:cxn ang="0">
                <a:pos x="connsiteX1" y="connsiteY1"/>
              </a:cxn>
              <a:cxn ang="0">
                <a:pos x="connsiteX2" y="connsiteY2"/>
              </a:cxn>
              <a:cxn ang="0">
                <a:pos x="connsiteX3" y="connsiteY3"/>
              </a:cxn>
            </a:cxnLst>
            <a:rect l="l" t="t" r="r" b="b"/>
            <a:pathLst>
              <a:path w="10602685" h="5268685">
                <a:moveTo>
                  <a:pt x="0" y="0"/>
                </a:moveTo>
                <a:lnTo>
                  <a:pt x="10602685" y="0"/>
                </a:lnTo>
                <a:lnTo>
                  <a:pt x="10602685" y="5268685"/>
                </a:lnTo>
                <a:lnTo>
                  <a:pt x="0" y="5268685"/>
                </a:lnTo>
                <a:close/>
              </a:path>
            </a:pathLst>
          </a:custGeom>
        </p:spPr>
      </p:sp>
      <p:sp>
        <p:nvSpPr>
          <p:cNvPr id="8" name="Picture Placeholder 1">
            <a:extLst>
              <a:ext uri="{FF2B5EF4-FFF2-40B4-BE49-F238E27FC236}">
                <a16:creationId xmlns:a16="http://schemas.microsoft.com/office/drawing/2014/main" id="{7F6D46A0-4057-45AD-93EB-A2259E4CF645}"/>
              </a:ext>
            </a:extLst>
          </p:cNvPr>
          <p:cNvSpPr>
            <a:spLocks noGrp="1"/>
          </p:cNvSpPr>
          <p:nvPr>
            <p:ph type="pic" sz="quarter" idx="15"/>
          </p:nvPr>
        </p:nvSpPr>
        <p:spPr>
          <a:xfrm>
            <a:off x="8117840" y="1206499"/>
            <a:ext cx="3017520" cy="2778124"/>
          </a:xfrm>
          <a:custGeom>
            <a:avLst/>
            <a:gdLst>
              <a:gd name="connsiteX0" fmla="*/ 0 w 10602685"/>
              <a:gd name="connsiteY0" fmla="*/ 0 h 5268685"/>
              <a:gd name="connsiteX1" fmla="*/ 10602685 w 10602685"/>
              <a:gd name="connsiteY1" fmla="*/ 0 h 5268685"/>
              <a:gd name="connsiteX2" fmla="*/ 10602685 w 10602685"/>
              <a:gd name="connsiteY2" fmla="*/ 5268685 h 5268685"/>
              <a:gd name="connsiteX3" fmla="*/ 0 w 10602685"/>
              <a:gd name="connsiteY3" fmla="*/ 5268685 h 5268685"/>
            </a:gdLst>
            <a:ahLst/>
            <a:cxnLst>
              <a:cxn ang="0">
                <a:pos x="connsiteX0" y="connsiteY0"/>
              </a:cxn>
              <a:cxn ang="0">
                <a:pos x="connsiteX1" y="connsiteY1"/>
              </a:cxn>
              <a:cxn ang="0">
                <a:pos x="connsiteX2" y="connsiteY2"/>
              </a:cxn>
              <a:cxn ang="0">
                <a:pos x="connsiteX3" y="connsiteY3"/>
              </a:cxn>
            </a:cxnLst>
            <a:rect l="l" t="t" r="r" b="b"/>
            <a:pathLst>
              <a:path w="10602685" h="5268685">
                <a:moveTo>
                  <a:pt x="0" y="0"/>
                </a:moveTo>
                <a:lnTo>
                  <a:pt x="10602685" y="0"/>
                </a:lnTo>
                <a:lnTo>
                  <a:pt x="10602685" y="5268685"/>
                </a:lnTo>
                <a:lnTo>
                  <a:pt x="0" y="5268685"/>
                </a:lnTo>
                <a:close/>
              </a:path>
            </a:pathLst>
          </a:custGeom>
        </p:spPr>
      </p:sp>
    </p:spTree>
    <p:extLst>
      <p:ext uri="{BB962C8B-B14F-4D97-AF65-F5344CB8AC3E}">
        <p14:creationId xmlns:p14="http://schemas.microsoft.com/office/powerpoint/2010/main" val="14286066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8A8293F6-20FC-49B2-A21C-632E4C6E743E}"/>
              </a:ext>
            </a:extLst>
          </p:cNvPr>
          <p:cNvSpPr>
            <a:spLocks noGrp="1"/>
          </p:cNvSpPr>
          <p:nvPr>
            <p:ph type="pic" sz="quarter" idx="13"/>
          </p:nvPr>
        </p:nvSpPr>
        <p:spPr>
          <a:xfrm>
            <a:off x="4013200" y="698500"/>
            <a:ext cx="7454900" cy="3784600"/>
          </a:xfrm>
          <a:custGeom>
            <a:avLst/>
            <a:gdLst>
              <a:gd name="connsiteX0" fmla="*/ 0 w 10602685"/>
              <a:gd name="connsiteY0" fmla="*/ 0 h 5268685"/>
              <a:gd name="connsiteX1" fmla="*/ 10602685 w 10602685"/>
              <a:gd name="connsiteY1" fmla="*/ 0 h 5268685"/>
              <a:gd name="connsiteX2" fmla="*/ 10602685 w 10602685"/>
              <a:gd name="connsiteY2" fmla="*/ 5268685 h 5268685"/>
              <a:gd name="connsiteX3" fmla="*/ 0 w 10602685"/>
              <a:gd name="connsiteY3" fmla="*/ 5268685 h 5268685"/>
            </a:gdLst>
            <a:ahLst/>
            <a:cxnLst>
              <a:cxn ang="0">
                <a:pos x="connsiteX0" y="connsiteY0"/>
              </a:cxn>
              <a:cxn ang="0">
                <a:pos x="connsiteX1" y="connsiteY1"/>
              </a:cxn>
              <a:cxn ang="0">
                <a:pos x="connsiteX2" y="connsiteY2"/>
              </a:cxn>
              <a:cxn ang="0">
                <a:pos x="connsiteX3" y="connsiteY3"/>
              </a:cxn>
            </a:cxnLst>
            <a:rect l="l" t="t" r="r" b="b"/>
            <a:pathLst>
              <a:path w="10602685" h="5268685">
                <a:moveTo>
                  <a:pt x="0" y="0"/>
                </a:moveTo>
                <a:lnTo>
                  <a:pt x="10602685" y="0"/>
                </a:lnTo>
                <a:lnTo>
                  <a:pt x="10602685" y="5268685"/>
                </a:lnTo>
                <a:lnTo>
                  <a:pt x="0" y="5268685"/>
                </a:lnTo>
                <a:close/>
              </a:path>
            </a:pathLst>
          </a:custGeom>
        </p:spPr>
      </p:sp>
      <p:sp>
        <p:nvSpPr>
          <p:cNvPr id="13" name="Picture Placeholder 1">
            <a:extLst>
              <a:ext uri="{FF2B5EF4-FFF2-40B4-BE49-F238E27FC236}">
                <a16:creationId xmlns:a16="http://schemas.microsoft.com/office/drawing/2014/main" id="{473BDB0A-2830-4016-8834-A16F7B3FB1F5}"/>
              </a:ext>
            </a:extLst>
          </p:cNvPr>
          <p:cNvSpPr>
            <a:spLocks noGrp="1"/>
          </p:cNvSpPr>
          <p:nvPr>
            <p:ph type="pic" sz="quarter" idx="16"/>
          </p:nvPr>
        </p:nvSpPr>
        <p:spPr>
          <a:xfrm>
            <a:off x="7807216" y="4584700"/>
            <a:ext cx="1763876" cy="1587500"/>
          </a:xfrm>
          <a:custGeom>
            <a:avLst/>
            <a:gdLst>
              <a:gd name="connsiteX0" fmla="*/ 0 w 10602685"/>
              <a:gd name="connsiteY0" fmla="*/ 0 h 5268685"/>
              <a:gd name="connsiteX1" fmla="*/ 10602685 w 10602685"/>
              <a:gd name="connsiteY1" fmla="*/ 0 h 5268685"/>
              <a:gd name="connsiteX2" fmla="*/ 10602685 w 10602685"/>
              <a:gd name="connsiteY2" fmla="*/ 5268685 h 5268685"/>
              <a:gd name="connsiteX3" fmla="*/ 0 w 10602685"/>
              <a:gd name="connsiteY3" fmla="*/ 5268685 h 5268685"/>
            </a:gdLst>
            <a:ahLst/>
            <a:cxnLst>
              <a:cxn ang="0">
                <a:pos x="connsiteX0" y="connsiteY0"/>
              </a:cxn>
              <a:cxn ang="0">
                <a:pos x="connsiteX1" y="connsiteY1"/>
              </a:cxn>
              <a:cxn ang="0">
                <a:pos x="connsiteX2" y="connsiteY2"/>
              </a:cxn>
              <a:cxn ang="0">
                <a:pos x="connsiteX3" y="connsiteY3"/>
              </a:cxn>
            </a:cxnLst>
            <a:rect l="l" t="t" r="r" b="b"/>
            <a:pathLst>
              <a:path w="10602685" h="5268685">
                <a:moveTo>
                  <a:pt x="0" y="0"/>
                </a:moveTo>
                <a:lnTo>
                  <a:pt x="10602685" y="0"/>
                </a:lnTo>
                <a:lnTo>
                  <a:pt x="10602685" y="5268685"/>
                </a:lnTo>
                <a:lnTo>
                  <a:pt x="0" y="5268685"/>
                </a:lnTo>
                <a:close/>
              </a:path>
            </a:pathLst>
          </a:custGeom>
        </p:spPr>
      </p:sp>
      <p:sp>
        <p:nvSpPr>
          <p:cNvPr id="14" name="Picture Placeholder 1">
            <a:extLst>
              <a:ext uri="{FF2B5EF4-FFF2-40B4-BE49-F238E27FC236}">
                <a16:creationId xmlns:a16="http://schemas.microsoft.com/office/drawing/2014/main" id="{3A4E5933-D995-4694-981C-2EF4684EBAE2}"/>
              </a:ext>
            </a:extLst>
          </p:cNvPr>
          <p:cNvSpPr>
            <a:spLocks noGrp="1"/>
          </p:cNvSpPr>
          <p:nvPr>
            <p:ph type="pic" sz="quarter" idx="17"/>
          </p:nvPr>
        </p:nvSpPr>
        <p:spPr>
          <a:xfrm>
            <a:off x="9704224" y="4584700"/>
            <a:ext cx="1763876" cy="1587500"/>
          </a:xfrm>
          <a:custGeom>
            <a:avLst/>
            <a:gdLst>
              <a:gd name="connsiteX0" fmla="*/ 0 w 10602685"/>
              <a:gd name="connsiteY0" fmla="*/ 0 h 5268685"/>
              <a:gd name="connsiteX1" fmla="*/ 10602685 w 10602685"/>
              <a:gd name="connsiteY1" fmla="*/ 0 h 5268685"/>
              <a:gd name="connsiteX2" fmla="*/ 10602685 w 10602685"/>
              <a:gd name="connsiteY2" fmla="*/ 5268685 h 5268685"/>
              <a:gd name="connsiteX3" fmla="*/ 0 w 10602685"/>
              <a:gd name="connsiteY3" fmla="*/ 5268685 h 5268685"/>
            </a:gdLst>
            <a:ahLst/>
            <a:cxnLst>
              <a:cxn ang="0">
                <a:pos x="connsiteX0" y="connsiteY0"/>
              </a:cxn>
              <a:cxn ang="0">
                <a:pos x="connsiteX1" y="connsiteY1"/>
              </a:cxn>
              <a:cxn ang="0">
                <a:pos x="connsiteX2" y="connsiteY2"/>
              </a:cxn>
              <a:cxn ang="0">
                <a:pos x="connsiteX3" y="connsiteY3"/>
              </a:cxn>
            </a:cxnLst>
            <a:rect l="l" t="t" r="r" b="b"/>
            <a:pathLst>
              <a:path w="10602685" h="5268685">
                <a:moveTo>
                  <a:pt x="0" y="0"/>
                </a:moveTo>
                <a:lnTo>
                  <a:pt x="10602685" y="0"/>
                </a:lnTo>
                <a:lnTo>
                  <a:pt x="10602685" y="5268685"/>
                </a:lnTo>
                <a:lnTo>
                  <a:pt x="0" y="5268685"/>
                </a:lnTo>
                <a:close/>
              </a:path>
            </a:pathLst>
          </a:custGeom>
        </p:spPr>
      </p:sp>
      <p:sp>
        <p:nvSpPr>
          <p:cNvPr id="12" name="Picture Placeholder 1">
            <a:extLst>
              <a:ext uri="{FF2B5EF4-FFF2-40B4-BE49-F238E27FC236}">
                <a16:creationId xmlns:a16="http://schemas.microsoft.com/office/drawing/2014/main" id="{7E0C95B2-47EF-422D-8768-3DF7EAFE4AEC}"/>
              </a:ext>
            </a:extLst>
          </p:cNvPr>
          <p:cNvSpPr>
            <a:spLocks noGrp="1"/>
          </p:cNvSpPr>
          <p:nvPr>
            <p:ph type="pic" sz="quarter" idx="15"/>
          </p:nvPr>
        </p:nvSpPr>
        <p:spPr>
          <a:xfrm>
            <a:off x="5910208" y="4584700"/>
            <a:ext cx="1763876" cy="1587500"/>
          </a:xfrm>
          <a:custGeom>
            <a:avLst/>
            <a:gdLst>
              <a:gd name="connsiteX0" fmla="*/ 0 w 10602685"/>
              <a:gd name="connsiteY0" fmla="*/ 0 h 5268685"/>
              <a:gd name="connsiteX1" fmla="*/ 10602685 w 10602685"/>
              <a:gd name="connsiteY1" fmla="*/ 0 h 5268685"/>
              <a:gd name="connsiteX2" fmla="*/ 10602685 w 10602685"/>
              <a:gd name="connsiteY2" fmla="*/ 5268685 h 5268685"/>
              <a:gd name="connsiteX3" fmla="*/ 0 w 10602685"/>
              <a:gd name="connsiteY3" fmla="*/ 5268685 h 5268685"/>
            </a:gdLst>
            <a:ahLst/>
            <a:cxnLst>
              <a:cxn ang="0">
                <a:pos x="connsiteX0" y="connsiteY0"/>
              </a:cxn>
              <a:cxn ang="0">
                <a:pos x="connsiteX1" y="connsiteY1"/>
              </a:cxn>
              <a:cxn ang="0">
                <a:pos x="connsiteX2" y="connsiteY2"/>
              </a:cxn>
              <a:cxn ang="0">
                <a:pos x="connsiteX3" y="connsiteY3"/>
              </a:cxn>
            </a:cxnLst>
            <a:rect l="l" t="t" r="r" b="b"/>
            <a:pathLst>
              <a:path w="10602685" h="5268685">
                <a:moveTo>
                  <a:pt x="0" y="0"/>
                </a:moveTo>
                <a:lnTo>
                  <a:pt x="10602685" y="0"/>
                </a:lnTo>
                <a:lnTo>
                  <a:pt x="10602685" y="5268685"/>
                </a:lnTo>
                <a:lnTo>
                  <a:pt x="0" y="5268685"/>
                </a:lnTo>
                <a:close/>
              </a:path>
            </a:pathLst>
          </a:custGeom>
        </p:spPr>
      </p:sp>
      <p:sp>
        <p:nvSpPr>
          <p:cNvPr id="11" name="Picture Placeholder 1">
            <a:extLst>
              <a:ext uri="{FF2B5EF4-FFF2-40B4-BE49-F238E27FC236}">
                <a16:creationId xmlns:a16="http://schemas.microsoft.com/office/drawing/2014/main" id="{8F5F975F-8D93-4837-893D-F7A054AD5DAB}"/>
              </a:ext>
            </a:extLst>
          </p:cNvPr>
          <p:cNvSpPr>
            <a:spLocks noGrp="1"/>
          </p:cNvSpPr>
          <p:nvPr>
            <p:ph type="pic" sz="quarter" idx="14"/>
          </p:nvPr>
        </p:nvSpPr>
        <p:spPr>
          <a:xfrm>
            <a:off x="4013200" y="4584700"/>
            <a:ext cx="1763876" cy="1587500"/>
          </a:xfrm>
          <a:custGeom>
            <a:avLst/>
            <a:gdLst>
              <a:gd name="connsiteX0" fmla="*/ 0 w 10602685"/>
              <a:gd name="connsiteY0" fmla="*/ 0 h 5268685"/>
              <a:gd name="connsiteX1" fmla="*/ 10602685 w 10602685"/>
              <a:gd name="connsiteY1" fmla="*/ 0 h 5268685"/>
              <a:gd name="connsiteX2" fmla="*/ 10602685 w 10602685"/>
              <a:gd name="connsiteY2" fmla="*/ 5268685 h 5268685"/>
              <a:gd name="connsiteX3" fmla="*/ 0 w 10602685"/>
              <a:gd name="connsiteY3" fmla="*/ 5268685 h 5268685"/>
            </a:gdLst>
            <a:ahLst/>
            <a:cxnLst>
              <a:cxn ang="0">
                <a:pos x="connsiteX0" y="connsiteY0"/>
              </a:cxn>
              <a:cxn ang="0">
                <a:pos x="connsiteX1" y="connsiteY1"/>
              </a:cxn>
              <a:cxn ang="0">
                <a:pos x="connsiteX2" y="connsiteY2"/>
              </a:cxn>
              <a:cxn ang="0">
                <a:pos x="connsiteX3" y="connsiteY3"/>
              </a:cxn>
            </a:cxnLst>
            <a:rect l="l" t="t" r="r" b="b"/>
            <a:pathLst>
              <a:path w="10602685" h="5268685">
                <a:moveTo>
                  <a:pt x="0" y="0"/>
                </a:moveTo>
                <a:lnTo>
                  <a:pt x="10602685" y="0"/>
                </a:lnTo>
                <a:lnTo>
                  <a:pt x="10602685" y="5268685"/>
                </a:lnTo>
                <a:lnTo>
                  <a:pt x="0" y="5268685"/>
                </a:lnTo>
                <a:close/>
              </a:path>
            </a:pathLst>
          </a:custGeom>
        </p:spPr>
      </p:sp>
    </p:spTree>
    <p:extLst>
      <p:ext uri="{BB962C8B-B14F-4D97-AF65-F5344CB8AC3E}">
        <p14:creationId xmlns:p14="http://schemas.microsoft.com/office/powerpoint/2010/main" val="3270652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8" name="Picture Placeholder 1">
            <a:extLst>
              <a:ext uri="{FF2B5EF4-FFF2-40B4-BE49-F238E27FC236}">
                <a16:creationId xmlns:a16="http://schemas.microsoft.com/office/drawing/2014/main" id="{6822773E-7CE8-4ACE-B012-A9FF0119AB99}"/>
              </a:ext>
            </a:extLst>
          </p:cNvPr>
          <p:cNvSpPr>
            <a:spLocks noGrp="1"/>
          </p:cNvSpPr>
          <p:nvPr>
            <p:ph type="pic" sz="quarter" idx="15"/>
          </p:nvPr>
        </p:nvSpPr>
        <p:spPr>
          <a:xfrm>
            <a:off x="8237963" y="3753504"/>
            <a:ext cx="3164803" cy="2458760"/>
          </a:xfrm>
          <a:custGeom>
            <a:avLst/>
            <a:gdLst>
              <a:gd name="connsiteX0" fmla="*/ 0 w 10602685"/>
              <a:gd name="connsiteY0" fmla="*/ 0 h 5268685"/>
              <a:gd name="connsiteX1" fmla="*/ 10602685 w 10602685"/>
              <a:gd name="connsiteY1" fmla="*/ 0 h 5268685"/>
              <a:gd name="connsiteX2" fmla="*/ 10602685 w 10602685"/>
              <a:gd name="connsiteY2" fmla="*/ 5268685 h 5268685"/>
              <a:gd name="connsiteX3" fmla="*/ 0 w 10602685"/>
              <a:gd name="connsiteY3" fmla="*/ 5268685 h 5268685"/>
            </a:gdLst>
            <a:ahLst/>
            <a:cxnLst>
              <a:cxn ang="0">
                <a:pos x="connsiteX0" y="connsiteY0"/>
              </a:cxn>
              <a:cxn ang="0">
                <a:pos x="connsiteX1" y="connsiteY1"/>
              </a:cxn>
              <a:cxn ang="0">
                <a:pos x="connsiteX2" y="connsiteY2"/>
              </a:cxn>
              <a:cxn ang="0">
                <a:pos x="connsiteX3" y="connsiteY3"/>
              </a:cxn>
            </a:cxnLst>
            <a:rect l="l" t="t" r="r" b="b"/>
            <a:pathLst>
              <a:path w="10602685" h="5268685">
                <a:moveTo>
                  <a:pt x="0" y="0"/>
                </a:moveTo>
                <a:lnTo>
                  <a:pt x="10602685" y="0"/>
                </a:lnTo>
                <a:lnTo>
                  <a:pt x="10602685" y="5268685"/>
                </a:lnTo>
                <a:lnTo>
                  <a:pt x="0" y="5268685"/>
                </a:lnTo>
                <a:close/>
              </a:path>
            </a:pathLst>
          </a:custGeom>
        </p:spPr>
      </p:sp>
      <p:sp>
        <p:nvSpPr>
          <p:cNvPr id="7" name="Picture Placeholder 1">
            <a:extLst>
              <a:ext uri="{FF2B5EF4-FFF2-40B4-BE49-F238E27FC236}">
                <a16:creationId xmlns:a16="http://schemas.microsoft.com/office/drawing/2014/main" id="{B3F23F0E-7AFC-4410-8C50-65D00A7D6563}"/>
              </a:ext>
            </a:extLst>
          </p:cNvPr>
          <p:cNvSpPr>
            <a:spLocks noGrp="1"/>
          </p:cNvSpPr>
          <p:nvPr>
            <p:ph type="pic" sz="quarter" idx="14"/>
          </p:nvPr>
        </p:nvSpPr>
        <p:spPr>
          <a:xfrm>
            <a:off x="4905285" y="3753504"/>
            <a:ext cx="3164803" cy="2458760"/>
          </a:xfrm>
          <a:custGeom>
            <a:avLst/>
            <a:gdLst>
              <a:gd name="connsiteX0" fmla="*/ 0 w 10602685"/>
              <a:gd name="connsiteY0" fmla="*/ 0 h 5268685"/>
              <a:gd name="connsiteX1" fmla="*/ 10602685 w 10602685"/>
              <a:gd name="connsiteY1" fmla="*/ 0 h 5268685"/>
              <a:gd name="connsiteX2" fmla="*/ 10602685 w 10602685"/>
              <a:gd name="connsiteY2" fmla="*/ 5268685 h 5268685"/>
              <a:gd name="connsiteX3" fmla="*/ 0 w 10602685"/>
              <a:gd name="connsiteY3" fmla="*/ 5268685 h 5268685"/>
            </a:gdLst>
            <a:ahLst/>
            <a:cxnLst>
              <a:cxn ang="0">
                <a:pos x="connsiteX0" y="connsiteY0"/>
              </a:cxn>
              <a:cxn ang="0">
                <a:pos x="connsiteX1" y="connsiteY1"/>
              </a:cxn>
              <a:cxn ang="0">
                <a:pos x="connsiteX2" y="connsiteY2"/>
              </a:cxn>
              <a:cxn ang="0">
                <a:pos x="connsiteX3" y="connsiteY3"/>
              </a:cxn>
            </a:cxnLst>
            <a:rect l="l" t="t" r="r" b="b"/>
            <a:pathLst>
              <a:path w="10602685" h="5268685">
                <a:moveTo>
                  <a:pt x="0" y="0"/>
                </a:moveTo>
                <a:lnTo>
                  <a:pt x="10602685" y="0"/>
                </a:lnTo>
                <a:lnTo>
                  <a:pt x="10602685" y="5268685"/>
                </a:lnTo>
                <a:lnTo>
                  <a:pt x="0" y="5268685"/>
                </a:lnTo>
                <a:close/>
              </a:path>
            </a:pathLst>
          </a:custGeom>
        </p:spPr>
      </p:sp>
      <p:sp>
        <p:nvSpPr>
          <p:cNvPr id="6" name="Picture Placeholder 1">
            <a:extLst>
              <a:ext uri="{FF2B5EF4-FFF2-40B4-BE49-F238E27FC236}">
                <a16:creationId xmlns:a16="http://schemas.microsoft.com/office/drawing/2014/main" id="{42DB5E4A-4719-4868-A85D-4C04A03AEE2B}"/>
              </a:ext>
            </a:extLst>
          </p:cNvPr>
          <p:cNvSpPr>
            <a:spLocks noGrp="1"/>
          </p:cNvSpPr>
          <p:nvPr>
            <p:ph type="pic" sz="quarter" idx="13"/>
          </p:nvPr>
        </p:nvSpPr>
        <p:spPr>
          <a:xfrm>
            <a:off x="789232" y="698500"/>
            <a:ext cx="3922467" cy="5513764"/>
          </a:xfrm>
          <a:custGeom>
            <a:avLst/>
            <a:gdLst>
              <a:gd name="connsiteX0" fmla="*/ 0 w 10602685"/>
              <a:gd name="connsiteY0" fmla="*/ 0 h 5268685"/>
              <a:gd name="connsiteX1" fmla="*/ 10602685 w 10602685"/>
              <a:gd name="connsiteY1" fmla="*/ 0 h 5268685"/>
              <a:gd name="connsiteX2" fmla="*/ 10602685 w 10602685"/>
              <a:gd name="connsiteY2" fmla="*/ 5268685 h 5268685"/>
              <a:gd name="connsiteX3" fmla="*/ 0 w 10602685"/>
              <a:gd name="connsiteY3" fmla="*/ 5268685 h 5268685"/>
            </a:gdLst>
            <a:ahLst/>
            <a:cxnLst>
              <a:cxn ang="0">
                <a:pos x="connsiteX0" y="connsiteY0"/>
              </a:cxn>
              <a:cxn ang="0">
                <a:pos x="connsiteX1" y="connsiteY1"/>
              </a:cxn>
              <a:cxn ang="0">
                <a:pos x="connsiteX2" y="connsiteY2"/>
              </a:cxn>
              <a:cxn ang="0">
                <a:pos x="connsiteX3" y="connsiteY3"/>
              </a:cxn>
            </a:cxnLst>
            <a:rect l="l" t="t" r="r" b="b"/>
            <a:pathLst>
              <a:path w="10602685" h="5268685">
                <a:moveTo>
                  <a:pt x="0" y="0"/>
                </a:moveTo>
                <a:lnTo>
                  <a:pt x="10602685" y="0"/>
                </a:lnTo>
                <a:lnTo>
                  <a:pt x="10602685" y="5268685"/>
                </a:lnTo>
                <a:lnTo>
                  <a:pt x="0" y="5268685"/>
                </a:lnTo>
                <a:close/>
              </a:path>
            </a:pathLst>
          </a:custGeom>
        </p:spPr>
      </p:sp>
    </p:spTree>
    <p:extLst>
      <p:ext uri="{BB962C8B-B14F-4D97-AF65-F5344CB8AC3E}">
        <p14:creationId xmlns:p14="http://schemas.microsoft.com/office/powerpoint/2010/main" val="36839735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CCD60A0C-A7B3-4367-8893-A8114ECF18DC}"/>
              </a:ext>
            </a:extLst>
          </p:cNvPr>
          <p:cNvSpPr>
            <a:spLocks noGrp="1"/>
          </p:cNvSpPr>
          <p:nvPr>
            <p:ph type="pic" sz="quarter" idx="11"/>
          </p:nvPr>
        </p:nvSpPr>
        <p:spPr>
          <a:xfrm>
            <a:off x="-2849742" y="1026544"/>
            <a:ext cx="4984044" cy="4984043"/>
          </a:xfrm>
          <a:custGeom>
            <a:avLst/>
            <a:gdLst>
              <a:gd name="connsiteX0" fmla="*/ 3441684 w 6883367"/>
              <a:gd name="connsiteY0" fmla="*/ 0 h 6883366"/>
              <a:gd name="connsiteX1" fmla="*/ 6883367 w 6883367"/>
              <a:gd name="connsiteY1" fmla="*/ 3441683 h 6883366"/>
              <a:gd name="connsiteX2" fmla="*/ 3441684 w 6883367"/>
              <a:gd name="connsiteY2" fmla="*/ 6883366 h 6883366"/>
              <a:gd name="connsiteX3" fmla="*/ 0 w 6883367"/>
              <a:gd name="connsiteY3" fmla="*/ 3441683 h 6883366"/>
            </a:gdLst>
            <a:ahLst/>
            <a:cxnLst>
              <a:cxn ang="0">
                <a:pos x="connsiteX0" y="connsiteY0"/>
              </a:cxn>
              <a:cxn ang="0">
                <a:pos x="connsiteX1" y="connsiteY1"/>
              </a:cxn>
              <a:cxn ang="0">
                <a:pos x="connsiteX2" y="connsiteY2"/>
              </a:cxn>
              <a:cxn ang="0">
                <a:pos x="connsiteX3" y="connsiteY3"/>
              </a:cxn>
            </a:cxnLst>
            <a:rect l="l" t="t" r="r" b="b"/>
            <a:pathLst>
              <a:path w="6883367" h="6883366">
                <a:moveTo>
                  <a:pt x="3441684" y="0"/>
                </a:moveTo>
                <a:lnTo>
                  <a:pt x="6883367" y="3441683"/>
                </a:lnTo>
                <a:lnTo>
                  <a:pt x="3441684" y="6883366"/>
                </a:lnTo>
                <a:lnTo>
                  <a:pt x="0" y="3441683"/>
                </a:lnTo>
                <a:close/>
              </a:path>
            </a:pathLst>
          </a:custGeom>
        </p:spPr>
      </p:sp>
      <p:sp>
        <p:nvSpPr>
          <p:cNvPr id="21" name="Picture Placeholder 20">
            <a:extLst>
              <a:ext uri="{FF2B5EF4-FFF2-40B4-BE49-F238E27FC236}">
                <a16:creationId xmlns:a16="http://schemas.microsoft.com/office/drawing/2014/main" id="{5473121B-02E9-4270-B29E-5B35D70968C7}"/>
              </a:ext>
            </a:extLst>
          </p:cNvPr>
          <p:cNvSpPr>
            <a:spLocks noGrp="1"/>
          </p:cNvSpPr>
          <p:nvPr>
            <p:ph type="pic" sz="quarter" idx="12"/>
          </p:nvPr>
        </p:nvSpPr>
        <p:spPr>
          <a:xfrm>
            <a:off x="659294" y="4165143"/>
            <a:ext cx="2545903" cy="2545903"/>
          </a:xfrm>
          <a:custGeom>
            <a:avLst/>
            <a:gdLst>
              <a:gd name="connsiteX0" fmla="*/ 3441684 w 6883367"/>
              <a:gd name="connsiteY0" fmla="*/ 0 h 6883366"/>
              <a:gd name="connsiteX1" fmla="*/ 6883367 w 6883367"/>
              <a:gd name="connsiteY1" fmla="*/ 3441683 h 6883366"/>
              <a:gd name="connsiteX2" fmla="*/ 3441684 w 6883367"/>
              <a:gd name="connsiteY2" fmla="*/ 6883366 h 6883366"/>
              <a:gd name="connsiteX3" fmla="*/ 0 w 6883367"/>
              <a:gd name="connsiteY3" fmla="*/ 3441683 h 6883366"/>
            </a:gdLst>
            <a:ahLst/>
            <a:cxnLst>
              <a:cxn ang="0">
                <a:pos x="connsiteX0" y="connsiteY0"/>
              </a:cxn>
              <a:cxn ang="0">
                <a:pos x="connsiteX1" y="connsiteY1"/>
              </a:cxn>
              <a:cxn ang="0">
                <a:pos x="connsiteX2" y="connsiteY2"/>
              </a:cxn>
              <a:cxn ang="0">
                <a:pos x="connsiteX3" y="connsiteY3"/>
              </a:cxn>
            </a:cxnLst>
            <a:rect l="l" t="t" r="r" b="b"/>
            <a:pathLst>
              <a:path w="6883367" h="6883366">
                <a:moveTo>
                  <a:pt x="3441684" y="0"/>
                </a:moveTo>
                <a:lnTo>
                  <a:pt x="6883367" y="3441683"/>
                </a:lnTo>
                <a:lnTo>
                  <a:pt x="3441684" y="6883366"/>
                </a:lnTo>
                <a:lnTo>
                  <a:pt x="0" y="3441683"/>
                </a:lnTo>
                <a:close/>
              </a:path>
            </a:pathLst>
          </a:custGeom>
        </p:spPr>
      </p:sp>
      <p:sp>
        <p:nvSpPr>
          <p:cNvPr id="22" name="Picture Placeholder 21">
            <a:extLst>
              <a:ext uri="{FF2B5EF4-FFF2-40B4-BE49-F238E27FC236}">
                <a16:creationId xmlns:a16="http://schemas.microsoft.com/office/drawing/2014/main" id="{94E27E4D-6349-4F10-ACC2-D15B01FB5572}"/>
              </a:ext>
            </a:extLst>
          </p:cNvPr>
          <p:cNvSpPr>
            <a:spLocks noGrp="1"/>
          </p:cNvSpPr>
          <p:nvPr>
            <p:ph type="pic" sz="quarter" idx="13"/>
          </p:nvPr>
        </p:nvSpPr>
        <p:spPr>
          <a:xfrm>
            <a:off x="2617550" y="2472925"/>
            <a:ext cx="3869369" cy="3869368"/>
          </a:xfrm>
          <a:custGeom>
            <a:avLst/>
            <a:gdLst>
              <a:gd name="connsiteX0" fmla="*/ 3441684 w 6883367"/>
              <a:gd name="connsiteY0" fmla="*/ 0 h 6883366"/>
              <a:gd name="connsiteX1" fmla="*/ 6883367 w 6883367"/>
              <a:gd name="connsiteY1" fmla="*/ 3441683 h 6883366"/>
              <a:gd name="connsiteX2" fmla="*/ 3441684 w 6883367"/>
              <a:gd name="connsiteY2" fmla="*/ 6883366 h 6883366"/>
              <a:gd name="connsiteX3" fmla="*/ 0 w 6883367"/>
              <a:gd name="connsiteY3" fmla="*/ 3441683 h 6883366"/>
            </a:gdLst>
            <a:ahLst/>
            <a:cxnLst>
              <a:cxn ang="0">
                <a:pos x="connsiteX0" y="connsiteY0"/>
              </a:cxn>
              <a:cxn ang="0">
                <a:pos x="connsiteX1" y="connsiteY1"/>
              </a:cxn>
              <a:cxn ang="0">
                <a:pos x="connsiteX2" y="connsiteY2"/>
              </a:cxn>
              <a:cxn ang="0">
                <a:pos x="connsiteX3" y="connsiteY3"/>
              </a:cxn>
            </a:cxnLst>
            <a:rect l="l" t="t" r="r" b="b"/>
            <a:pathLst>
              <a:path w="6883367" h="6883366">
                <a:moveTo>
                  <a:pt x="3441684" y="0"/>
                </a:moveTo>
                <a:lnTo>
                  <a:pt x="6883367" y="3441683"/>
                </a:lnTo>
                <a:lnTo>
                  <a:pt x="3441684" y="6883366"/>
                </a:lnTo>
                <a:lnTo>
                  <a:pt x="0" y="3441683"/>
                </a:lnTo>
                <a:close/>
              </a:path>
            </a:pathLst>
          </a:custGeom>
        </p:spPr>
      </p:sp>
      <p:sp>
        <p:nvSpPr>
          <p:cNvPr id="19" name="Picture Placeholder 18">
            <a:extLst>
              <a:ext uri="{FF2B5EF4-FFF2-40B4-BE49-F238E27FC236}">
                <a16:creationId xmlns:a16="http://schemas.microsoft.com/office/drawing/2014/main" id="{22F02991-350F-495C-A0AC-026D97632FD8}"/>
              </a:ext>
            </a:extLst>
          </p:cNvPr>
          <p:cNvSpPr>
            <a:spLocks noGrp="1"/>
          </p:cNvSpPr>
          <p:nvPr>
            <p:ph type="pic" sz="quarter" idx="10"/>
          </p:nvPr>
        </p:nvSpPr>
        <p:spPr>
          <a:xfrm>
            <a:off x="-606921" y="-3095394"/>
            <a:ext cx="6883367" cy="6883366"/>
          </a:xfrm>
          <a:custGeom>
            <a:avLst/>
            <a:gdLst>
              <a:gd name="connsiteX0" fmla="*/ 3441684 w 6883367"/>
              <a:gd name="connsiteY0" fmla="*/ 0 h 6883366"/>
              <a:gd name="connsiteX1" fmla="*/ 6883367 w 6883367"/>
              <a:gd name="connsiteY1" fmla="*/ 3441683 h 6883366"/>
              <a:gd name="connsiteX2" fmla="*/ 3441684 w 6883367"/>
              <a:gd name="connsiteY2" fmla="*/ 6883366 h 6883366"/>
              <a:gd name="connsiteX3" fmla="*/ 0 w 6883367"/>
              <a:gd name="connsiteY3" fmla="*/ 3441683 h 6883366"/>
            </a:gdLst>
            <a:ahLst/>
            <a:cxnLst>
              <a:cxn ang="0">
                <a:pos x="connsiteX0" y="connsiteY0"/>
              </a:cxn>
              <a:cxn ang="0">
                <a:pos x="connsiteX1" y="connsiteY1"/>
              </a:cxn>
              <a:cxn ang="0">
                <a:pos x="connsiteX2" y="connsiteY2"/>
              </a:cxn>
              <a:cxn ang="0">
                <a:pos x="connsiteX3" y="connsiteY3"/>
              </a:cxn>
            </a:cxnLst>
            <a:rect l="l" t="t" r="r" b="b"/>
            <a:pathLst>
              <a:path w="6883367" h="6883366">
                <a:moveTo>
                  <a:pt x="3441684" y="0"/>
                </a:moveTo>
                <a:lnTo>
                  <a:pt x="6883367" y="3441683"/>
                </a:lnTo>
                <a:lnTo>
                  <a:pt x="3441684" y="6883366"/>
                </a:lnTo>
                <a:lnTo>
                  <a:pt x="0" y="3441683"/>
                </a:lnTo>
                <a:close/>
              </a:path>
            </a:pathLst>
          </a:custGeom>
        </p:spPr>
      </p:sp>
    </p:spTree>
    <p:extLst>
      <p:ext uri="{BB962C8B-B14F-4D97-AF65-F5344CB8AC3E}">
        <p14:creationId xmlns:p14="http://schemas.microsoft.com/office/powerpoint/2010/main" val="28254075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2305759-D631-45D6-8D3C-CD758E2A3264}"/>
              </a:ext>
            </a:extLst>
          </p:cNvPr>
          <p:cNvSpPr>
            <a:spLocks noGrp="1"/>
          </p:cNvSpPr>
          <p:nvPr>
            <p:ph type="pic" sz="quarter" idx="13"/>
          </p:nvPr>
        </p:nvSpPr>
        <p:spPr>
          <a:xfrm>
            <a:off x="3464992" y="-1625599"/>
            <a:ext cx="10955728" cy="7788601"/>
          </a:xfrm>
          <a:custGeom>
            <a:avLst/>
            <a:gdLst>
              <a:gd name="connsiteX0" fmla="*/ 1467751 w 10955728"/>
              <a:gd name="connsiteY0" fmla="*/ 0 h 7788601"/>
              <a:gd name="connsiteX1" fmla="*/ 8756102 w 10955728"/>
              <a:gd name="connsiteY1" fmla="*/ 0 h 7788601"/>
              <a:gd name="connsiteX2" fmla="*/ 10524709 w 10955728"/>
              <a:gd name="connsiteY2" fmla="*/ 1605937 h 7788601"/>
              <a:gd name="connsiteX3" fmla="*/ 10614253 w 10955728"/>
              <a:gd name="connsiteY3" fmla="*/ 3463495 h 7788601"/>
              <a:gd name="connsiteX4" fmla="*/ 7078329 w 10955728"/>
              <a:gd name="connsiteY4" fmla="*/ 7357582 h 7788601"/>
              <a:gd name="connsiteX5" fmla="*/ 5220771 w 10955728"/>
              <a:gd name="connsiteY5" fmla="*/ 7447125 h 7788601"/>
              <a:gd name="connsiteX6" fmla="*/ 431020 w 10955728"/>
              <a:gd name="connsiteY6" fmla="*/ 3097916 h 7788601"/>
              <a:gd name="connsiteX7" fmla="*/ 341477 w 10955728"/>
              <a:gd name="connsiteY7" fmla="*/ 1240358 h 778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5728" h="7788601">
                <a:moveTo>
                  <a:pt x="1467751" y="0"/>
                </a:moveTo>
                <a:lnTo>
                  <a:pt x="8756102" y="0"/>
                </a:lnTo>
                <a:lnTo>
                  <a:pt x="10524709" y="1605937"/>
                </a:lnTo>
                <a:cubicBezTo>
                  <a:pt x="11062387" y="2094161"/>
                  <a:pt x="11102477" y="2925818"/>
                  <a:pt x="10614253" y="3463495"/>
                </a:cubicBezTo>
                <a:lnTo>
                  <a:pt x="7078329" y="7357582"/>
                </a:lnTo>
                <a:cubicBezTo>
                  <a:pt x="6590105" y="7895259"/>
                  <a:pt x="5758449" y="7935349"/>
                  <a:pt x="5220771" y="7447125"/>
                </a:cubicBezTo>
                <a:lnTo>
                  <a:pt x="431020" y="3097916"/>
                </a:lnTo>
                <a:cubicBezTo>
                  <a:pt x="-106657" y="2609692"/>
                  <a:pt x="-146747" y="1778035"/>
                  <a:pt x="341477" y="1240358"/>
                </a:cubicBezTo>
                <a:close/>
              </a:path>
            </a:pathLst>
          </a:custGeom>
        </p:spPr>
      </p:sp>
    </p:spTree>
    <p:extLst>
      <p:ext uri="{BB962C8B-B14F-4D97-AF65-F5344CB8AC3E}">
        <p14:creationId xmlns:p14="http://schemas.microsoft.com/office/powerpoint/2010/main" val="24052126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2DCD73B3-7E50-4BE2-A32C-646FB889C015}"/>
              </a:ext>
            </a:extLst>
          </p:cNvPr>
          <p:cNvSpPr>
            <a:spLocks noGrp="1"/>
          </p:cNvSpPr>
          <p:nvPr>
            <p:ph type="pic" sz="quarter" idx="13"/>
          </p:nvPr>
        </p:nvSpPr>
        <p:spPr>
          <a:xfrm>
            <a:off x="0" y="3429000"/>
            <a:ext cx="6705600" cy="3429000"/>
          </a:xfrm>
          <a:custGeom>
            <a:avLst/>
            <a:gdLst>
              <a:gd name="connsiteX0" fmla="*/ 0 w 10602685"/>
              <a:gd name="connsiteY0" fmla="*/ 0 h 5268685"/>
              <a:gd name="connsiteX1" fmla="*/ 10602685 w 10602685"/>
              <a:gd name="connsiteY1" fmla="*/ 0 h 5268685"/>
              <a:gd name="connsiteX2" fmla="*/ 10602685 w 10602685"/>
              <a:gd name="connsiteY2" fmla="*/ 5268685 h 5268685"/>
              <a:gd name="connsiteX3" fmla="*/ 0 w 10602685"/>
              <a:gd name="connsiteY3" fmla="*/ 5268685 h 5268685"/>
            </a:gdLst>
            <a:ahLst/>
            <a:cxnLst>
              <a:cxn ang="0">
                <a:pos x="connsiteX0" y="connsiteY0"/>
              </a:cxn>
              <a:cxn ang="0">
                <a:pos x="connsiteX1" y="connsiteY1"/>
              </a:cxn>
              <a:cxn ang="0">
                <a:pos x="connsiteX2" y="connsiteY2"/>
              </a:cxn>
              <a:cxn ang="0">
                <a:pos x="connsiteX3" y="connsiteY3"/>
              </a:cxn>
            </a:cxnLst>
            <a:rect l="l" t="t" r="r" b="b"/>
            <a:pathLst>
              <a:path w="10602685" h="5268685">
                <a:moveTo>
                  <a:pt x="0" y="0"/>
                </a:moveTo>
                <a:lnTo>
                  <a:pt x="10602685" y="0"/>
                </a:lnTo>
                <a:lnTo>
                  <a:pt x="10602685" y="5268685"/>
                </a:lnTo>
                <a:lnTo>
                  <a:pt x="0" y="5268685"/>
                </a:lnTo>
                <a:close/>
              </a:path>
            </a:pathLst>
          </a:custGeom>
        </p:spPr>
      </p:sp>
      <p:sp>
        <p:nvSpPr>
          <p:cNvPr id="10" name="Picture Placeholder 1">
            <a:extLst>
              <a:ext uri="{FF2B5EF4-FFF2-40B4-BE49-F238E27FC236}">
                <a16:creationId xmlns:a16="http://schemas.microsoft.com/office/drawing/2014/main" id="{46AC1768-CD7D-48F8-B8C8-61F65C9AF9F9}"/>
              </a:ext>
            </a:extLst>
          </p:cNvPr>
          <p:cNvSpPr>
            <a:spLocks noGrp="1"/>
          </p:cNvSpPr>
          <p:nvPr>
            <p:ph type="pic" sz="quarter" idx="14"/>
          </p:nvPr>
        </p:nvSpPr>
        <p:spPr>
          <a:xfrm>
            <a:off x="8801100" y="0"/>
            <a:ext cx="3390900" cy="3429000"/>
          </a:xfrm>
          <a:custGeom>
            <a:avLst/>
            <a:gdLst>
              <a:gd name="connsiteX0" fmla="*/ 0 w 10602685"/>
              <a:gd name="connsiteY0" fmla="*/ 0 h 5268685"/>
              <a:gd name="connsiteX1" fmla="*/ 10602685 w 10602685"/>
              <a:gd name="connsiteY1" fmla="*/ 0 h 5268685"/>
              <a:gd name="connsiteX2" fmla="*/ 10602685 w 10602685"/>
              <a:gd name="connsiteY2" fmla="*/ 5268685 h 5268685"/>
              <a:gd name="connsiteX3" fmla="*/ 0 w 10602685"/>
              <a:gd name="connsiteY3" fmla="*/ 5268685 h 5268685"/>
            </a:gdLst>
            <a:ahLst/>
            <a:cxnLst>
              <a:cxn ang="0">
                <a:pos x="connsiteX0" y="connsiteY0"/>
              </a:cxn>
              <a:cxn ang="0">
                <a:pos x="connsiteX1" y="connsiteY1"/>
              </a:cxn>
              <a:cxn ang="0">
                <a:pos x="connsiteX2" y="connsiteY2"/>
              </a:cxn>
              <a:cxn ang="0">
                <a:pos x="connsiteX3" y="connsiteY3"/>
              </a:cxn>
            </a:cxnLst>
            <a:rect l="l" t="t" r="r" b="b"/>
            <a:pathLst>
              <a:path w="10602685" h="5268685">
                <a:moveTo>
                  <a:pt x="0" y="0"/>
                </a:moveTo>
                <a:lnTo>
                  <a:pt x="10602685" y="0"/>
                </a:lnTo>
                <a:lnTo>
                  <a:pt x="10602685" y="5268685"/>
                </a:lnTo>
                <a:lnTo>
                  <a:pt x="0" y="5268685"/>
                </a:lnTo>
                <a:close/>
              </a:path>
            </a:pathLst>
          </a:custGeom>
        </p:spPr>
      </p:sp>
    </p:spTree>
    <p:extLst>
      <p:ext uri="{BB962C8B-B14F-4D97-AF65-F5344CB8AC3E}">
        <p14:creationId xmlns:p14="http://schemas.microsoft.com/office/powerpoint/2010/main" val="26167746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3" name="Picture Placeholder 1">
            <a:extLst>
              <a:ext uri="{FF2B5EF4-FFF2-40B4-BE49-F238E27FC236}">
                <a16:creationId xmlns:a16="http://schemas.microsoft.com/office/drawing/2014/main" id="{D9AD4255-288D-4F41-B1EB-41B294C47536}"/>
              </a:ext>
            </a:extLst>
          </p:cNvPr>
          <p:cNvSpPr>
            <a:spLocks noGrp="1"/>
          </p:cNvSpPr>
          <p:nvPr>
            <p:ph type="pic" sz="quarter" idx="10"/>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p:spPr>
      </p:sp>
    </p:spTree>
    <p:extLst>
      <p:ext uri="{BB962C8B-B14F-4D97-AF65-F5344CB8AC3E}">
        <p14:creationId xmlns:p14="http://schemas.microsoft.com/office/powerpoint/2010/main" val="69007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A4D73C9B-7CB6-4702-8D4C-D118583F71C0}"/>
              </a:ext>
            </a:extLst>
          </p:cNvPr>
          <p:cNvSpPr>
            <a:spLocks noGrp="1"/>
          </p:cNvSpPr>
          <p:nvPr>
            <p:ph type="pic" sz="quarter" idx="10"/>
          </p:nvPr>
        </p:nvSpPr>
        <p:spPr>
          <a:xfrm>
            <a:off x="5475006" y="1714501"/>
            <a:ext cx="6716994" cy="3189778"/>
          </a:xfrm>
          <a:prstGeom prst="rect">
            <a:avLst/>
          </a:prstGeom>
        </p:spPr>
        <p:txBody>
          <a:bodyPr/>
          <a:lstStyle/>
          <a:p>
            <a:endParaRPr lang="id-ID"/>
          </a:p>
        </p:txBody>
      </p:sp>
    </p:spTree>
    <p:extLst>
      <p:ext uri="{BB962C8B-B14F-4D97-AF65-F5344CB8AC3E}">
        <p14:creationId xmlns:p14="http://schemas.microsoft.com/office/powerpoint/2010/main" val="3713507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3" name="Picture Placeholder 1">
            <a:extLst>
              <a:ext uri="{FF2B5EF4-FFF2-40B4-BE49-F238E27FC236}">
                <a16:creationId xmlns:a16="http://schemas.microsoft.com/office/drawing/2014/main" id="{4ABC3B4B-3D0A-4784-B9E6-5BF7DD737D7D}"/>
              </a:ext>
            </a:extLst>
          </p:cNvPr>
          <p:cNvSpPr>
            <a:spLocks noGrp="1"/>
          </p:cNvSpPr>
          <p:nvPr>
            <p:ph type="pic" sz="quarter" idx="10"/>
          </p:nvPr>
        </p:nvSpPr>
        <p:spPr>
          <a:xfrm>
            <a:off x="0" y="0"/>
            <a:ext cx="12192000" cy="6858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p:spPr>
      </p:sp>
    </p:spTree>
    <p:extLst>
      <p:ext uri="{BB962C8B-B14F-4D97-AF65-F5344CB8AC3E}">
        <p14:creationId xmlns:p14="http://schemas.microsoft.com/office/powerpoint/2010/main" val="38613674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5" name="Picture Placeholder 1">
            <a:extLst>
              <a:ext uri="{FF2B5EF4-FFF2-40B4-BE49-F238E27FC236}">
                <a16:creationId xmlns:a16="http://schemas.microsoft.com/office/drawing/2014/main" id="{A02B83B5-4F61-4105-BE98-E8F675D5403B}"/>
              </a:ext>
            </a:extLst>
          </p:cNvPr>
          <p:cNvSpPr>
            <a:spLocks noGrp="1"/>
          </p:cNvSpPr>
          <p:nvPr>
            <p:ph type="pic" sz="quarter" idx="13"/>
          </p:nvPr>
        </p:nvSpPr>
        <p:spPr>
          <a:xfrm>
            <a:off x="0" y="1150933"/>
            <a:ext cx="3908783" cy="4702648"/>
          </a:xfrm>
          <a:custGeom>
            <a:avLst/>
            <a:gdLst>
              <a:gd name="connsiteX0" fmla="*/ 0 w 10602685"/>
              <a:gd name="connsiteY0" fmla="*/ 0 h 5268685"/>
              <a:gd name="connsiteX1" fmla="*/ 10602685 w 10602685"/>
              <a:gd name="connsiteY1" fmla="*/ 0 h 5268685"/>
              <a:gd name="connsiteX2" fmla="*/ 10602685 w 10602685"/>
              <a:gd name="connsiteY2" fmla="*/ 5268685 h 5268685"/>
              <a:gd name="connsiteX3" fmla="*/ 0 w 10602685"/>
              <a:gd name="connsiteY3" fmla="*/ 5268685 h 5268685"/>
            </a:gdLst>
            <a:ahLst/>
            <a:cxnLst>
              <a:cxn ang="0">
                <a:pos x="connsiteX0" y="connsiteY0"/>
              </a:cxn>
              <a:cxn ang="0">
                <a:pos x="connsiteX1" y="connsiteY1"/>
              </a:cxn>
              <a:cxn ang="0">
                <a:pos x="connsiteX2" y="connsiteY2"/>
              </a:cxn>
              <a:cxn ang="0">
                <a:pos x="connsiteX3" y="connsiteY3"/>
              </a:cxn>
            </a:cxnLst>
            <a:rect l="l" t="t" r="r" b="b"/>
            <a:pathLst>
              <a:path w="10602685" h="5268685">
                <a:moveTo>
                  <a:pt x="0" y="0"/>
                </a:moveTo>
                <a:lnTo>
                  <a:pt x="10602685" y="0"/>
                </a:lnTo>
                <a:lnTo>
                  <a:pt x="10602685" y="5268685"/>
                </a:lnTo>
                <a:lnTo>
                  <a:pt x="0" y="5268685"/>
                </a:lnTo>
                <a:close/>
              </a:path>
            </a:pathLst>
          </a:custGeom>
        </p:spPr>
      </p:sp>
      <p:sp>
        <p:nvSpPr>
          <p:cNvPr id="6" name="Picture Placeholder 1">
            <a:extLst>
              <a:ext uri="{FF2B5EF4-FFF2-40B4-BE49-F238E27FC236}">
                <a16:creationId xmlns:a16="http://schemas.microsoft.com/office/drawing/2014/main" id="{B5FFB77B-0F0B-4953-A2AE-3FCC98ABE4C2}"/>
              </a:ext>
            </a:extLst>
          </p:cNvPr>
          <p:cNvSpPr>
            <a:spLocks noGrp="1"/>
          </p:cNvSpPr>
          <p:nvPr>
            <p:ph type="pic" sz="quarter" idx="14"/>
          </p:nvPr>
        </p:nvSpPr>
        <p:spPr>
          <a:xfrm>
            <a:off x="7911296" y="0"/>
            <a:ext cx="4280704" cy="2301867"/>
          </a:xfrm>
          <a:custGeom>
            <a:avLst/>
            <a:gdLst>
              <a:gd name="connsiteX0" fmla="*/ 0 w 10602685"/>
              <a:gd name="connsiteY0" fmla="*/ 0 h 5268685"/>
              <a:gd name="connsiteX1" fmla="*/ 10602685 w 10602685"/>
              <a:gd name="connsiteY1" fmla="*/ 0 h 5268685"/>
              <a:gd name="connsiteX2" fmla="*/ 10602685 w 10602685"/>
              <a:gd name="connsiteY2" fmla="*/ 5268685 h 5268685"/>
              <a:gd name="connsiteX3" fmla="*/ 0 w 10602685"/>
              <a:gd name="connsiteY3" fmla="*/ 5268685 h 5268685"/>
            </a:gdLst>
            <a:ahLst/>
            <a:cxnLst>
              <a:cxn ang="0">
                <a:pos x="connsiteX0" y="connsiteY0"/>
              </a:cxn>
              <a:cxn ang="0">
                <a:pos x="connsiteX1" y="connsiteY1"/>
              </a:cxn>
              <a:cxn ang="0">
                <a:pos x="connsiteX2" y="connsiteY2"/>
              </a:cxn>
              <a:cxn ang="0">
                <a:pos x="connsiteX3" y="connsiteY3"/>
              </a:cxn>
            </a:cxnLst>
            <a:rect l="l" t="t" r="r" b="b"/>
            <a:pathLst>
              <a:path w="10602685" h="5268685">
                <a:moveTo>
                  <a:pt x="0" y="0"/>
                </a:moveTo>
                <a:lnTo>
                  <a:pt x="10602685" y="0"/>
                </a:lnTo>
                <a:lnTo>
                  <a:pt x="10602685" y="5268685"/>
                </a:lnTo>
                <a:lnTo>
                  <a:pt x="0" y="5268685"/>
                </a:lnTo>
                <a:close/>
              </a:path>
            </a:pathLst>
          </a:custGeom>
        </p:spPr>
      </p:sp>
    </p:spTree>
    <p:extLst>
      <p:ext uri="{BB962C8B-B14F-4D97-AF65-F5344CB8AC3E}">
        <p14:creationId xmlns:p14="http://schemas.microsoft.com/office/powerpoint/2010/main" val="16864378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2404AF2A-793F-46AF-A919-87554787B670}"/>
              </a:ext>
            </a:extLst>
          </p:cNvPr>
          <p:cNvSpPr>
            <a:spLocks noGrp="1"/>
          </p:cNvSpPr>
          <p:nvPr>
            <p:ph type="pic" sz="quarter" idx="10"/>
          </p:nvPr>
        </p:nvSpPr>
        <p:spPr>
          <a:xfrm>
            <a:off x="0" y="1506070"/>
            <a:ext cx="12192000" cy="3523129"/>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p:spPr>
      </p:sp>
    </p:spTree>
    <p:extLst>
      <p:ext uri="{BB962C8B-B14F-4D97-AF65-F5344CB8AC3E}">
        <p14:creationId xmlns:p14="http://schemas.microsoft.com/office/powerpoint/2010/main" val="24102759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D751F7DD-9167-4921-85D4-0DC1A2BEFBC5}"/>
              </a:ext>
            </a:extLst>
          </p:cNvPr>
          <p:cNvSpPr>
            <a:spLocks noGrp="1"/>
          </p:cNvSpPr>
          <p:nvPr>
            <p:ph type="pic" sz="quarter" idx="10"/>
          </p:nvPr>
        </p:nvSpPr>
        <p:spPr>
          <a:xfrm>
            <a:off x="0" y="1"/>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p:spPr>
      </p:sp>
    </p:spTree>
    <p:extLst>
      <p:ext uri="{BB962C8B-B14F-4D97-AF65-F5344CB8AC3E}">
        <p14:creationId xmlns:p14="http://schemas.microsoft.com/office/powerpoint/2010/main" val="1156985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79E4D9F-1D8B-47D2-8F1A-B8FA1F648FAC}"/>
              </a:ext>
            </a:extLst>
          </p:cNvPr>
          <p:cNvSpPr>
            <a:spLocks noGrp="1"/>
          </p:cNvSpPr>
          <p:nvPr>
            <p:ph type="pic" sz="quarter" idx="10"/>
          </p:nvPr>
        </p:nvSpPr>
        <p:spPr>
          <a:xfrm>
            <a:off x="0" y="1338261"/>
            <a:ext cx="12192000" cy="4181473"/>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p:spPr>
      </p:sp>
    </p:spTree>
    <p:extLst>
      <p:ext uri="{BB962C8B-B14F-4D97-AF65-F5344CB8AC3E}">
        <p14:creationId xmlns:p14="http://schemas.microsoft.com/office/powerpoint/2010/main" val="41519904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097E2966-64DC-4C3C-8A31-E181FEAB616D}"/>
              </a:ext>
            </a:extLst>
          </p:cNvPr>
          <p:cNvSpPr>
            <a:spLocks noGrp="1"/>
          </p:cNvSpPr>
          <p:nvPr>
            <p:ph type="pic" sz="quarter" idx="11"/>
          </p:nvPr>
        </p:nvSpPr>
        <p:spPr>
          <a:xfrm>
            <a:off x="7098707" y="0"/>
            <a:ext cx="5093293" cy="6858000"/>
          </a:xfrm>
          <a:prstGeom prst="rect">
            <a:avLst/>
          </a:prstGeom>
        </p:spPr>
        <p:txBody>
          <a:bodyPr/>
          <a:lstStyle/>
          <a:p>
            <a:endParaRPr lang="id-ID"/>
          </a:p>
        </p:txBody>
      </p:sp>
      <p:sp>
        <p:nvSpPr>
          <p:cNvPr id="5" name="Picture Placeholder 2">
            <a:extLst>
              <a:ext uri="{FF2B5EF4-FFF2-40B4-BE49-F238E27FC236}">
                <a16:creationId xmlns:a16="http://schemas.microsoft.com/office/drawing/2014/main" id="{9CDA5E50-3372-462E-B265-01C5CC3F1460}"/>
              </a:ext>
            </a:extLst>
          </p:cNvPr>
          <p:cNvSpPr>
            <a:spLocks noGrp="1"/>
          </p:cNvSpPr>
          <p:nvPr>
            <p:ph type="pic" sz="quarter" idx="12"/>
          </p:nvPr>
        </p:nvSpPr>
        <p:spPr>
          <a:xfrm>
            <a:off x="4016524" y="0"/>
            <a:ext cx="3082183" cy="6858000"/>
          </a:xfrm>
          <a:prstGeom prst="rect">
            <a:avLst/>
          </a:prstGeom>
        </p:spPr>
        <p:txBody>
          <a:bodyPr/>
          <a:lstStyle/>
          <a:p>
            <a:endParaRPr lang="id-ID"/>
          </a:p>
        </p:txBody>
      </p:sp>
    </p:spTree>
    <p:extLst>
      <p:ext uri="{BB962C8B-B14F-4D97-AF65-F5344CB8AC3E}">
        <p14:creationId xmlns:p14="http://schemas.microsoft.com/office/powerpoint/2010/main" val="10606870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0863674-61FE-4756-8BF1-5ECADF8377C9}"/>
              </a:ext>
            </a:extLst>
          </p:cNvPr>
          <p:cNvSpPr>
            <a:spLocks noGrp="1"/>
          </p:cNvSpPr>
          <p:nvPr>
            <p:ph type="pic" sz="quarter" idx="10"/>
          </p:nvPr>
        </p:nvSpPr>
        <p:spPr>
          <a:xfrm>
            <a:off x="6226631" y="311727"/>
            <a:ext cx="5626720" cy="6234545"/>
          </a:xfrm>
          <a:prstGeom prst="rect">
            <a:avLst/>
          </a:prstGeom>
        </p:spPr>
        <p:txBody>
          <a:bodyPr/>
          <a:lstStyle/>
          <a:p>
            <a:endParaRPr lang="id-ID"/>
          </a:p>
        </p:txBody>
      </p:sp>
      <p:sp>
        <p:nvSpPr>
          <p:cNvPr id="4" name="Picture Placeholder 2">
            <a:extLst>
              <a:ext uri="{FF2B5EF4-FFF2-40B4-BE49-F238E27FC236}">
                <a16:creationId xmlns:a16="http://schemas.microsoft.com/office/drawing/2014/main" id="{87BB1129-27C5-42B2-8AA4-8D9032D3C407}"/>
              </a:ext>
            </a:extLst>
          </p:cNvPr>
          <p:cNvSpPr>
            <a:spLocks noGrp="1"/>
          </p:cNvSpPr>
          <p:nvPr>
            <p:ph type="pic" sz="quarter" idx="11"/>
          </p:nvPr>
        </p:nvSpPr>
        <p:spPr>
          <a:xfrm>
            <a:off x="338651" y="311726"/>
            <a:ext cx="5626720" cy="6234545"/>
          </a:xfrm>
          <a:prstGeom prst="rect">
            <a:avLst/>
          </a:prstGeom>
        </p:spPr>
        <p:txBody>
          <a:bodyPr/>
          <a:lstStyle/>
          <a:p>
            <a:endParaRPr lang="id-ID"/>
          </a:p>
        </p:txBody>
      </p:sp>
    </p:spTree>
    <p:extLst>
      <p:ext uri="{BB962C8B-B14F-4D97-AF65-F5344CB8AC3E}">
        <p14:creationId xmlns:p14="http://schemas.microsoft.com/office/powerpoint/2010/main" val="41383034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32DABD7E-8555-4CFC-89F4-334E50783E05}"/>
              </a:ext>
            </a:extLst>
          </p:cNvPr>
          <p:cNvSpPr>
            <a:spLocks noGrp="1"/>
          </p:cNvSpPr>
          <p:nvPr>
            <p:ph type="pic" sz="quarter" idx="10"/>
          </p:nvPr>
        </p:nvSpPr>
        <p:spPr>
          <a:xfrm>
            <a:off x="827014" y="595117"/>
            <a:ext cx="4282314" cy="3062483"/>
          </a:xfrm>
          <a:prstGeom prst="rect">
            <a:avLst/>
          </a:prstGeom>
        </p:spPr>
        <p:txBody>
          <a:bodyPr/>
          <a:lstStyle>
            <a:lvl1pPr>
              <a:defRPr>
                <a:latin typeface="Montserrat"/>
              </a:defRPr>
            </a:lvl1pPr>
          </a:lstStyle>
          <a:p>
            <a:endParaRPr lang="en-US"/>
          </a:p>
        </p:txBody>
      </p:sp>
      <p:sp>
        <p:nvSpPr>
          <p:cNvPr id="4" name="Picture Placeholder 7">
            <a:extLst>
              <a:ext uri="{FF2B5EF4-FFF2-40B4-BE49-F238E27FC236}">
                <a16:creationId xmlns:a16="http://schemas.microsoft.com/office/drawing/2014/main" id="{2AEA3BBA-0D56-447C-A01F-858A11A33895}"/>
              </a:ext>
            </a:extLst>
          </p:cNvPr>
          <p:cNvSpPr>
            <a:spLocks noGrp="1"/>
          </p:cNvSpPr>
          <p:nvPr>
            <p:ph type="pic" sz="quarter" idx="11"/>
          </p:nvPr>
        </p:nvSpPr>
        <p:spPr>
          <a:xfrm>
            <a:off x="8320616" y="595115"/>
            <a:ext cx="3044368" cy="5667767"/>
          </a:xfrm>
          <a:prstGeom prst="rect">
            <a:avLst/>
          </a:prstGeom>
        </p:spPr>
        <p:txBody>
          <a:bodyPr/>
          <a:lstStyle>
            <a:lvl1pPr>
              <a:defRPr>
                <a:latin typeface="Montserrat"/>
              </a:defRPr>
            </a:lvl1pPr>
          </a:lstStyle>
          <a:p>
            <a:endParaRPr lang="en-US"/>
          </a:p>
        </p:txBody>
      </p:sp>
      <p:sp>
        <p:nvSpPr>
          <p:cNvPr id="5" name="Picture Placeholder 7">
            <a:extLst>
              <a:ext uri="{FF2B5EF4-FFF2-40B4-BE49-F238E27FC236}">
                <a16:creationId xmlns:a16="http://schemas.microsoft.com/office/drawing/2014/main" id="{64951198-41C1-4164-8321-87121C0BB7A3}"/>
              </a:ext>
            </a:extLst>
          </p:cNvPr>
          <p:cNvSpPr>
            <a:spLocks noGrp="1"/>
          </p:cNvSpPr>
          <p:nvPr>
            <p:ph type="pic" sz="quarter" idx="12"/>
          </p:nvPr>
        </p:nvSpPr>
        <p:spPr>
          <a:xfrm>
            <a:off x="827014" y="3824545"/>
            <a:ext cx="2910417" cy="2438339"/>
          </a:xfrm>
          <a:prstGeom prst="rect">
            <a:avLst/>
          </a:prstGeom>
        </p:spPr>
        <p:txBody>
          <a:bodyPr/>
          <a:lstStyle>
            <a:lvl1pPr>
              <a:defRPr>
                <a:latin typeface="Montserrat"/>
              </a:defRPr>
            </a:lvl1pPr>
          </a:lstStyle>
          <a:p>
            <a:endParaRPr lang="en-US"/>
          </a:p>
        </p:txBody>
      </p:sp>
      <p:sp>
        <p:nvSpPr>
          <p:cNvPr id="6" name="Picture Placeholder 7">
            <a:extLst>
              <a:ext uri="{FF2B5EF4-FFF2-40B4-BE49-F238E27FC236}">
                <a16:creationId xmlns:a16="http://schemas.microsoft.com/office/drawing/2014/main" id="{D3F33FC7-C5D9-41DF-ADE0-A8DFD6AF27DD}"/>
              </a:ext>
            </a:extLst>
          </p:cNvPr>
          <p:cNvSpPr>
            <a:spLocks noGrp="1"/>
          </p:cNvSpPr>
          <p:nvPr>
            <p:ph type="pic" sz="quarter" idx="13"/>
          </p:nvPr>
        </p:nvSpPr>
        <p:spPr>
          <a:xfrm>
            <a:off x="3961797" y="3824544"/>
            <a:ext cx="4134453" cy="2438339"/>
          </a:xfrm>
          <a:prstGeom prst="rect">
            <a:avLst/>
          </a:prstGeom>
        </p:spPr>
        <p:txBody>
          <a:bodyPr/>
          <a:lstStyle>
            <a:lvl1pPr>
              <a:defRPr>
                <a:latin typeface="Montserrat"/>
              </a:defRPr>
            </a:lvl1pPr>
          </a:lstStyle>
          <a:p>
            <a:endParaRPr lang="en-US"/>
          </a:p>
        </p:txBody>
      </p:sp>
      <p:sp>
        <p:nvSpPr>
          <p:cNvPr id="7" name="Picture Placeholder 7">
            <a:extLst>
              <a:ext uri="{FF2B5EF4-FFF2-40B4-BE49-F238E27FC236}">
                <a16:creationId xmlns:a16="http://schemas.microsoft.com/office/drawing/2014/main" id="{A837BA90-97AA-49EC-B848-7DC1B429A60C}"/>
              </a:ext>
            </a:extLst>
          </p:cNvPr>
          <p:cNvSpPr>
            <a:spLocks noGrp="1"/>
          </p:cNvSpPr>
          <p:nvPr>
            <p:ph type="pic" sz="quarter" idx="14"/>
          </p:nvPr>
        </p:nvSpPr>
        <p:spPr>
          <a:xfrm>
            <a:off x="5333695" y="595117"/>
            <a:ext cx="2762556" cy="3062483"/>
          </a:xfrm>
          <a:prstGeom prst="rect">
            <a:avLst/>
          </a:prstGeom>
        </p:spPr>
        <p:txBody>
          <a:bodyPr/>
          <a:lstStyle>
            <a:lvl1pPr>
              <a:defRPr>
                <a:latin typeface="Montserrat"/>
              </a:defRPr>
            </a:lvl1pPr>
          </a:lstStyle>
          <a:p>
            <a:endParaRPr lang="en-US"/>
          </a:p>
        </p:txBody>
      </p:sp>
    </p:spTree>
    <p:extLst>
      <p:ext uri="{BB962C8B-B14F-4D97-AF65-F5344CB8AC3E}">
        <p14:creationId xmlns:p14="http://schemas.microsoft.com/office/powerpoint/2010/main" val="42148009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C40FC5B1-4337-43F3-9A24-F1BB68633390}"/>
              </a:ext>
            </a:extLst>
          </p:cNvPr>
          <p:cNvSpPr>
            <a:spLocks noGrp="1"/>
          </p:cNvSpPr>
          <p:nvPr>
            <p:ph type="pic" sz="quarter" idx="10"/>
          </p:nvPr>
        </p:nvSpPr>
        <p:spPr>
          <a:xfrm>
            <a:off x="0" y="2561536"/>
            <a:ext cx="6716994" cy="3189778"/>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p:spPr>
      </p:sp>
    </p:spTree>
    <p:extLst>
      <p:ext uri="{BB962C8B-B14F-4D97-AF65-F5344CB8AC3E}">
        <p14:creationId xmlns:p14="http://schemas.microsoft.com/office/powerpoint/2010/main" val="23758339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3_Section Header">
    <p:spTree>
      <p:nvGrpSpPr>
        <p:cNvPr id="1" name=""/>
        <p:cNvGrpSpPr/>
        <p:nvPr/>
      </p:nvGrpSpPr>
      <p:grpSpPr>
        <a:xfrm>
          <a:off x="0" y="0"/>
          <a:ext cx="0" cy="0"/>
          <a:chOff x="0" y="0"/>
          <a:chExt cx="0" cy="0"/>
        </a:xfrm>
      </p:grpSpPr>
      <p:sp>
        <p:nvSpPr>
          <p:cNvPr id="3" name="Picture Placeholder 4"/>
          <p:cNvSpPr>
            <a:spLocks noGrp="1"/>
          </p:cNvSpPr>
          <p:nvPr>
            <p:ph type="pic" sz="quarter" idx="11"/>
          </p:nvPr>
        </p:nvSpPr>
        <p:spPr>
          <a:xfrm>
            <a:off x="1037783" y="825499"/>
            <a:ext cx="3991451" cy="3352777"/>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8872 w 10000"/>
              <a:gd name="connsiteY1" fmla="*/ 3423 h 10000"/>
              <a:gd name="connsiteX2" fmla="*/ 10000 w 10000"/>
              <a:gd name="connsiteY2" fmla="*/ 10000 h 10000"/>
              <a:gd name="connsiteX3" fmla="*/ 0 w 10000"/>
              <a:gd name="connsiteY3" fmla="*/ 10000 h 10000"/>
              <a:gd name="connsiteX4" fmla="*/ 0 w 10000"/>
              <a:gd name="connsiteY4" fmla="*/ 0 h 10000"/>
              <a:gd name="connsiteX0" fmla="*/ 0 w 10129"/>
              <a:gd name="connsiteY0" fmla="*/ 0 h 10000"/>
              <a:gd name="connsiteX1" fmla="*/ 8872 w 10129"/>
              <a:gd name="connsiteY1" fmla="*/ 3423 h 10000"/>
              <a:gd name="connsiteX2" fmla="*/ 10129 w 10129"/>
              <a:gd name="connsiteY2" fmla="*/ 8859 h 10000"/>
              <a:gd name="connsiteX3" fmla="*/ 0 w 10129"/>
              <a:gd name="connsiteY3" fmla="*/ 10000 h 10000"/>
              <a:gd name="connsiteX4" fmla="*/ 0 w 10129"/>
              <a:gd name="connsiteY4" fmla="*/ 0 h 10000"/>
              <a:gd name="connsiteX0" fmla="*/ 0 w 10129"/>
              <a:gd name="connsiteY0" fmla="*/ 0 h 8859"/>
              <a:gd name="connsiteX1" fmla="*/ 8872 w 10129"/>
              <a:gd name="connsiteY1" fmla="*/ 3423 h 8859"/>
              <a:gd name="connsiteX2" fmla="*/ 10129 w 10129"/>
              <a:gd name="connsiteY2" fmla="*/ 8859 h 8859"/>
              <a:gd name="connsiteX3" fmla="*/ 580 w 10129"/>
              <a:gd name="connsiteY3" fmla="*/ 7953 h 8859"/>
              <a:gd name="connsiteX4" fmla="*/ 0 w 10129"/>
              <a:gd name="connsiteY4" fmla="*/ 0 h 8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9" h="8859">
                <a:moveTo>
                  <a:pt x="0" y="0"/>
                </a:moveTo>
                <a:lnTo>
                  <a:pt x="8872" y="3423"/>
                </a:lnTo>
                <a:lnTo>
                  <a:pt x="10129" y="8859"/>
                </a:lnTo>
                <a:lnTo>
                  <a:pt x="580" y="7953"/>
                </a:lnTo>
                <a:cubicBezTo>
                  <a:pt x="387" y="5302"/>
                  <a:pt x="193" y="2651"/>
                  <a:pt x="0" y="0"/>
                </a:cubicBezTo>
                <a:close/>
              </a:path>
            </a:pathLst>
          </a:custGeom>
        </p:spPr>
        <p:txBody>
          <a:bodyPr rtlCol="0">
            <a:normAutofit/>
          </a:bodyPr>
          <a:lstStyle/>
          <a:p>
            <a:pPr lvl="0"/>
            <a:endParaRPr lang="en-US" noProof="0"/>
          </a:p>
        </p:txBody>
      </p:sp>
    </p:spTree>
    <p:extLst>
      <p:ext uri="{BB962C8B-B14F-4D97-AF65-F5344CB8AC3E}">
        <p14:creationId xmlns:p14="http://schemas.microsoft.com/office/powerpoint/2010/main" val="476189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359AAD83-9778-4F0E-81CC-B6E0B3F780E3}"/>
              </a:ext>
            </a:extLst>
          </p:cNvPr>
          <p:cNvSpPr>
            <a:spLocks noGrp="1"/>
          </p:cNvSpPr>
          <p:nvPr>
            <p:ph type="pic" sz="quarter" idx="11"/>
          </p:nvPr>
        </p:nvSpPr>
        <p:spPr>
          <a:xfrm>
            <a:off x="7860926" y="2147213"/>
            <a:ext cx="4331074" cy="4710787"/>
          </a:xfrm>
          <a:prstGeom prst="rect">
            <a:avLst/>
          </a:prstGeom>
        </p:spPr>
        <p:txBody>
          <a:bodyPr/>
          <a:lstStyle/>
          <a:p>
            <a:endParaRPr lang="id-ID"/>
          </a:p>
        </p:txBody>
      </p:sp>
      <p:sp>
        <p:nvSpPr>
          <p:cNvPr id="3" name="Picture Placeholder 2">
            <a:extLst>
              <a:ext uri="{FF2B5EF4-FFF2-40B4-BE49-F238E27FC236}">
                <a16:creationId xmlns:a16="http://schemas.microsoft.com/office/drawing/2014/main" id="{2BC89CCE-18B0-4CED-AB6A-EC457CE164F9}"/>
              </a:ext>
            </a:extLst>
          </p:cNvPr>
          <p:cNvSpPr>
            <a:spLocks noGrp="1"/>
          </p:cNvSpPr>
          <p:nvPr>
            <p:ph type="pic" sz="quarter" idx="10"/>
          </p:nvPr>
        </p:nvSpPr>
        <p:spPr>
          <a:xfrm>
            <a:off x="348885" y="311727"/>
            <a:ext cx="2508616" cy="4844473"/>
          </a:xfrm>
          <a:prstGeom prst="rect">
            <a:avLst/>
          </a:prstGeom>
        </p:spPr>
        <p:txBody>
          <a:bodyPr/>
          <a:lstStyle/>
          <a:p>
            <a:endParaRPr lang="id-ID"/>
          </a:p>
        </p:txBody>
      </p:sp>
    </p:spTree>
    <p:extLst>
      <p:ext uri="{BB962C8B-B14F-4D97-AF65-F5344CB8AC3E}">
        <p14:creationId xmlns:p14="http://schemas.microsoft.com/office/powerpoint/2010/main" val="5107348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04 - Body Slide 1">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243837" y="1170432"/>
            <a:ext cx="11704320" cy="518160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243841" y="195074"/>
            <a:ext cx="11704319" cy="737297"/>
          </a:xfrm>
        </p:spPr>
        <p:txBody>
          <a:bodyPr>
            <a:noAutofit/>
          </a:bodyPr>
          <a:lstStyle>
            <a:lvl1pPr>
              <a:defRPr sz="3200" baseline="0">
                <a:solidFill>
                  <a:srgbClr val="E20074"/>
                </a:solidFill>
              </a:defRPr>
            </a:lvl1pPr>
          </a:lstStyle>
          <a:p>
            <a:r>
              <a:rPr lang="en-US" dirty="0"/>
              <a:t>TITLE OF SLIDE</a:t>
            </a:r>
          </a:p>
        </p:txBody>
      </p:sp>
      <p:sp>
        <p:nvSpPr>
          <p:cNvPr id="6" name="Slide Number Placeholder 5"/>
          <p:cNvSpPr txBox="1">
            <a:spLocks/>
          </p:cNvSpPr>
          <p:nvPr userDrawn="1"/>
        </p:nvSpPr>
        <p:spPr>
          <a:xfrm>
            <a:off x="64914" y="6584882"/>
            <a:ext cx="1038577" cy="202143"/>
          </a:xfrm>
          <a:prstGeom prst="rect">
            <a:avLst/>
          </a:prstGeom>
        </p:spPr>
        <p:txBody>
          <a:bodyPr vert="horz" lIns="68681" tIns="34340" rIns="68681" bIns="34340" rtlCol="0"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fld id="{1AF40C39-5108-E841-85F7-F0B9C0D30E8D}" type="slidenum">
              <a:rPr lang="en-US" sz="900" smtClean="0">
                <a:solidFill>
                  <a:schemeClr val="bg1"/>
                </a:solidFill>
              </a:rPr>
              <a:pPr/>
              <a:t>‹#›</a:t>
            </a:fld>
            <a:endParaRPr lang="en-US" sz="900" dirty="0">
              <a:solidFill>
                <a:schemeClr val="bg1"/>
              </a:solidFill>
            </a:endParaRPr>
          </a:p>
        </p:txBody>
      </p:sp>
      <p:sp>
        <p:nvSpPr>
          <p:cNvPr id="7" name="Footer Placeholder 4">
            <a:extLst>
              <a:ext uri="{FF2B5EF4-FFF2-40B4-BE49-F238E27FC236}">
                <a16:creationId xmlns:a16="http://schemas.microsoft.com/office/drawing/2014/main" id="{EA3D2B7D-EF97-994E-8D9B-ACCBF56FC173}"/>
              </a:ext>
            </a:extLst>
          </p:cNvPr>
          <p:cNvSpPr txBox="1">
            <a:spLocks/>
          </p:cNvSpPr>
          <p:nvPr userDrawn="1"/>
        </p:nvSpPr>
        <p:spPr>
          <a:xfrm>
            <a:off x="7501045" y="6594260"/>
            <a:ext cx="3860800" cy="202143"/>
          </a:xfrm>
          <a:prstGeom prst="rect">
            <a:avLst/>
          </a:prstGeom>
        </p:spPr>
        <p:txBody>
          <a:bodyPr vert="horz" lIns="68681" tIns="34340" rIns="68681" bIns="34340" rtlCol="0" anchor="ctr"/>
          <a:lstStyle>
            <a:defPPr>
              <a:defRPr lang="en-US"/>
            </a:defPPr>
            <a:lvl1pPr marL="0" algn="r" defTabSz="342871" rtl="0" eaLnBrk="1" latinLnBrk="0" hangingPunct="1">
              <a:defRPr sz="900" b="0" i="0" kern="1200">
                <a:solidFill>
                  <a:schemeClr val="accent1"/>
                </a:solidFill>
                <a:latin typeface="Tele-GroteskHal" pitchFamily="2" charset="0"/>
                <a:ea typeface="+mn-ea"/>
                <a:cs typeface="Tele-GroteskHal" pitchFamily="2" charset="0"/>
              </a:defRPr>
            </a:lvl1pPr>
            <a:lvl2pPr marL="342871" algn="l" defTabSz="342871" rtl="0" eaLnBrk="1" latinLnBrk="0" hangingPunct="1">
              <a:defRPr sz="1400" kern="1200">
                <a:solidFill>
                  <a:schemeClr val="tx1"/>
                </a:solidFill>
                <a:latin typeface="+mn-lt"/>
                <a:ea typeface="+mn-ea"/>
                <a:cs typeface="+mn-cs"/>
              </a:defRPr>
            </a:lvl2pPr>
            <a:lvl3pPr marL="685741" algn="l" defTabSz="342871" rtl="0" eaLnBrk="1" latinLnBrk="0" hangingPunct="1">
              <a:defRPr sz="1400" kern="1200">
                <a:solidFill>
                  <a:schemeClr val="tx1"/>
                </a:solidFill>
                <a:latin typeface="+mn-lt"/>
                <a:ea typeface="+mn-ea"/>
                <a:cs typeface="+mn-cs"/>
              </a:defRPr>
            </a:lvl3pPr>
            <a:lvl4pPr marL="1028611" algn="l" defTabSz="342871" rtl="0" eaLnBrk="1" latinLnBrk="0" hangingPunct="1">
              <a:defRPr sz="1400" kern="1200">
                <a:solidFill>
                  <a:schemeClr val="tx1"/>
                </a:solidFill>
                <a:latin typeface="+mn-lt"/>
                <a:ea typeface="+mn-ea"/>
                <a:cs typeface="+mn-cs"/>
              </a:defRPr>
            </a:lvl4pPr>
            <a:lvl5pPr marL="1371482" algn="l" defTabSz="342871" rtl="0" eaLnBrk="1" latinLnBrk="0" hangingPunct="1">
              <a:defRPr sz="1400" kern="1200">
                <a:solidFill>
                  <a:schemeClr val="tx1"/>
                </a:solidFill>
                <a:latin typeface="+mn-lt"/>
                <a:ea typeface="+mn-ea"/>
                <a:cs typeface="+mn-cs"/>
              </a:defRPr>
            </a:lvl5pPr>
            <a:lvl6pPr marL="1714352" algn="l" defTabSz="342871" rtl="0" eaLnBrk="1" latinLnBrk="0" hangingPunct="1">
              <a:defRPr sz="1400" kern="1200">
                <a:solidFill>
                  <a:schemeClr val="tx1"/>
                </a:solidFill>
                <a:latin typeface="+mn-lt"/>
                <a:ea typeface="+mn-ea"/>
                <a:cs typeface="+mn-cs"/>
              </a:defRPr>
            </a:lvl6pPr>
            <a:lvl7pPr marL="2057223" algn="l" defTabSz="342871" rtl="0" eaLnBrk="1" latinLnBrk="0" hangingPunct="1">
              <a:defRPr sz="1400" kern="1200">
                <a:solidFill>
                  <a:schemeClr val="tx1"/>
                </a:solidFill>
                <a:latin typeface="+mn-lt"/>
                <a:ea typeface="+mn-ea"/>
                <a:cs typeface="+mn-cs"/>
              </a:defRPr>
            </a:lvl7pPr>
            <a:lvl8pPr marL="2400094" algn="l" defTabSz="342871" rtl="0" eaLnBrk="1" latinLnBrk="0" hangingPunct="1">
              <a:defRPr sz="1400" kern="1200">
                <a:solidFill>
                  <a:schemeClr val="tx1"/>
                </a:solidFill>
                <a:latin typeface="+mn-lt"/>
                <a:ea typeface="+mn-ea"/>
                <a:cs typeface="+mn-cs"/>
              </a:defRPr>
            </a:lvl8pPr>
            <a:lvl9pPr marL="2742963" algn="l" defTabSz="342871" rtl="0" eaLnBrk="1" latinLnBrk="0" hangingPunct="1">
              <a:defRPr sz="1400" kern="1200">
                <a:solidFill>
                  <a:schemeClr val="tx1"/>
                </a:solidFill>
                <a:latin typeface="+mn-lt"/>
                <a:ea typeface="+mn-ea"/>
                <a:cs typeface="+mn-cs"/>
              </a:defRPr>
            </a:lvl9pPr>
          </a:lstStyle>
          <a:p>
            <a:r>
              <a:rPr lang="en-US" sz="900"/>
              <a:t>T-Mobile Confidential</a:t>
            </a:r>
            <a:endParaRPr lang="en-US" sz="900" dirty="0"/>
          </a:p>
        </p:txBody>
      </p:sp>
    </p:spTree>
    <p:extLst>
      <p:ext uri="{BB962C8B-B14F-4D97-AF65-F5344CB8AC3E}">
        <p14:creationId xmlns:p14="http://schemas.microsoft.com/office/powerpoint/2010/main" val="12866566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04 - Body Slide 2">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243840" y="1170432"/>
            <a:ext cx="5730240" cy="518160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3"/>
          </p:nvPr>
        </p:nvSpPr>
        <p:spPr>
          <a:xfrm>
            <a:off x="6230112" y="1170432"/>
            <a:ext cx="5730240" cy="518160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p:cNvSpPr>
            <a:spLocks noGrp="1"/>
          </p:cNvSpPr>
          <p:nvPr>
            <p:ph type="title" hasCustomPrompt="1"/>
          </p:nvPr>
        </p:nvSpPr>
        <p:spPr>
          <a:xfrm>
            <a:off x="243840" y="195074"/>
            <a:ext cx="11716512" cy="737297"/>
          </a:xfrm>
        </p:spPr>
        <p:txBody>
          <a:bodyPr>
            <a:noAutofit/>
          </a:bodyPr>
          <a:lstStyle>
            <a:lvl1pPr>
              <a:defRPr sz="3200" baseline="0">
                <a:solidFill>
                  <a:srgbClr val="E20074"/>
                </a:solidFill>
              </a:defRPr>
            </a:lvl1pPr>
          </a:lstStyle>
          <a:p>
            <a:r>
              <a:rPr lang="en-US" dirty="0"/>
              <a:t>TITLE OF SLIDE</a:t>
            </a:r>
          </a:p>
        </p:txBody>
      </p:sp>
      <p:sp>
        <p:nvSpPr>
          <p:cNvPr id="7" name="Footer Placeholder 4">
            <a:extLst>
              <a:ext uri="{FF2B5EF4-FFF2-40B4-BE49-F238E27FC236}">
                <a16:creationId xmlns:a16="http://schemas.microsoft.com/office/drawing/2014/main" id="{E26FCFD8-FE16-3149-A9AA-9C2713F0F13B}"/>
              </a:ext>
            </a:extLst>
          </p:cNvPr>
          <p:cNvSpPr txBox="1">
            <a:spLocks/>
          </p:cNvSpPr>
          <p:nvPr userDrawn="1"/>
        </p:nvSpPr>
        <p:spPr>
          <a:xfrm>
            <a:off x="7501045" y="6594260"/>
            <a:ext cx="3860800" cy="202143"/>
          </a:xfrm>
          <a:prstGeom prst="rect">
            <a:avLst/>
          </a:prstGeom>
        </p:spPr>
        <p:txBody>
          <a:bodyPr vert="horz" lIns="68681" tIns="34340" rIns="68681" bIns="34340" rtlCol="0" anchor="ctr"/>
          <a:lstStyle>
            <a:defPPr>
              <a:defRPr lang="en-US"/>
            </a:defPPr>
            <a:lvl1pPr marL="0" algn="r" defTabSz="342871" rtl="0" eaLnBrk="1" latinLnBrk="0" hangingPunct="1">
              <a:defRPr sz="900" b="0" i="0" kern="1200">
                <a:solidFill>
                  <a:schemeClr val="accent1"/>
                </a:solidFill>
                <a:latin typeface="Tele-GroteskHal" pitchFamily="2" charset="0"/>
                <a:ea typeface="+mn-ea"/>
                <a:cs typeface="Tele-GroteskHal" pitchFamily="2" charset="0"/>
              </a:defRPr>
            </a:lvl1pPr>
            <a:lvl2pPr marL="342871" algn="l" defTabSz="342871" rtl="0" eaLnBrk="1" latinLnBrk="0" hangingPunct="1">
              <a:defRPr sz="1400" kern="1200">
                <a:solidFill>
                  <a:schemeClr val="tx1"/>
                </a:solidFill>
                <a:latin typeface="+mn-lt"/>
                <a:ea typeface="+mn-ea"/>
                <a:cs typeface="+mn-cs"/>
              </a:defRPr>
            </a:lvl2pPr>
            <a:lvl3pPr marL="685741" algn="l" defTabSz="342871" rtl="0" eaLnBrk="1" latinLnBrk="0" hangingPunct="1">
              <a:defRPr sz="1400" kern="1200">
                <a:solidFill>
                  <a:schemeClr val="tx1"/>
                </a:solidFill>
                <a:latin typeface="+mn-lt"/>
                <a:ea typeface="+mn-ea"/>
                <a:cs typeface="+mn-cs"/>
              </a:defRPr>
            </a:lvl3pPr>
            <a:lvl4pPr marL="1028611" algn="l" defTabSz="342871" rtl="0" eaLnBrk="1" latinLnBrk="0" hangingPunct="1">
              <a:defRPr sz="1400" kern="1200">
                <a:solidFill>
                  <a:schemeClr val="tx1"/>
                </a:solidFill>
                <a:latin typeface="+mn-lt"/>
                <a:ea typeface="+mn-ea"/>
                <a:cs typeface="+mn-cs"/>
              </a:defRPr>
            </a:lvl4pPr>
            <a:lvl5pPr marL="1371482" algn="l" defTabSz="342871" rtl="0" eaLnBrk="1" latinLnBrk="0" hangingPunct="1">
              <a:defRPr sz="1400" kern="1200">
                <a:solidFill>
                  <a:schemeClr val="tx1"/>
                </a:solidFill>
                <a:latin typeface="+mn-lt"/>
                <a:ea typeface="+mn-ea"/>
                <a:cs typeface="+mn-cs"/>
              </a:defRPr>
            </a:lvl5pPr>
            <a:lvl6pPr marL="1714352" algn="l" defTabSz="342871" rtl="0" eaLnBrk="1" latinLnBrk="0" hangingPunct="1">
              <a:defRPr sz="1400" kern="1200">
                <a:solidFill>
                  <a:schemeClr val="tx1"/>
                </a:solidFill>
                <a:latin typeface="+mn-lt"/>
                <a:ea typeface="+mn-ea"/>
                <a:cs typeface="+mn-cs"/>
              </a:defRPr>
            </a:lvl6pPr>
            <a:lvl7pPr marL="2057223" algn="l" defTabSz="342871" rtl="0" eaLnBrk="1" latinLnBrk="0" hangingPunct="1">
              <a:defRPr sz="1400" kern="1200">
                <a:solidFill>
                  <a:schemeClr val="tx1"/>
                </a:solidFill>
                <a:latin typeface="+mn-lt"/>
                <a:ea typeface="+mn-ea"/>
                <a:cs typeface="+mn-cs"/>
              </a:defRPr>
            </a:lvl7pPr>
            <a:lvl8pPr marL="2400094" algn="l" defTabSz="342871" rtl="0" eaLnBrk="1" latinLnBrk="0" hangingPunct="1">
              <a:defRPr sz="1400" kern="1200">
                <a:solidFill>
                  <a:schemeClr val="tx1"/>
                </a:solidFill>
                <a:latin typeface="+mn-lt"/>
                <a:ea typeface="+mn-ea"/>
                <a:cs typeface="+mn-cs"/>
              </a:defRPr>
            </a:lvl8pPr>
            <a:lvl9pPr marL="2742963" algn="l" defTabSz="342871" rtl="0" eaLnBrk="1" latinLnBrk="0" hangingPunct="1">
              <a:defRPr sz="1400" kern="1200">
                <a:solidFill>
                  <a:schemeClr val="tx1"/>
                </a:solidFill>
                <a:latin typeface="+mn-lt"/>
                <a:ea typeface="+mn-ea"/>
                <a:cs typeface="+mn-cs"/>
              </a:defRPr>
            </a:lvl9pPr>
          </a:lstStyle>
          <a:p>
            <a:r>
              <a:rPr lang="en-US" sz="900"/>
              <a:t>T-Mobile Confidential</a:t>
            </a:r>
            <a:endParaRPr lang="en-US" sz="900" dirty="0"/>
          </a:p>
        </p:txBody>
      </p:sp>
    </p:spTree>
    <p:extLst>
      <p:ext uri="{BB962C8B-B14F-4D97-AF65-F5344CB8AC3E}">
        <p14:creationId xmlns:p14="http://schemas.microsoft.com/office/powerpoint/2010/main" val="23629351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04 - Body Sl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20EC0D-69D2-8F4B-8843-C2E18150249D}"/>
              </a:ext>
            </a:extLst>
          </p:cNvPr>
          <p:cNvSpPr/>
          <p:nvPr userDrawn="1"/>
        </p:nvSpPr>
        <p:spPr>
          <a:xfrm>
            <a:off x="0" y="0"/>
            <a:ext cx="12192000" cy="1170432"/>
          </a:xfrm>
          <a:prstGeom prst="rect">
            <a:avLst/>
          </a:prstGeom>
          <a:solidFill>
            <a:srgbClr val="687A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0" name="Content Placeholder 9"/>
          <p:cNvSpPr>
            <a:spLocks noGrp="1"/>
          </p:cNvSpPr>
          <p:nvPr>
            <p:ph sz="quarter" idx="12"/>
          </p:nvPr>
        </p:nvSpPr>
        <p:spPr>
          <a:xfrm>
            <a:off x="243837" y="1365506"/>
            <a:ext cx="11704320" cy="498652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243841" y="195074"/>
            <a:ext cx="11704319" cy="737297"/>
          </a:xfrm>
        </p:spPr>
        <p:txBody>
          <a:bodyPr>
            <a:noAutofit/>
          </a:bodyPr>
          <a:lstStyle>
            <a:lvl1pPr>
              <a:defRPr sz="3200" baseline="0">
                <a:solidFill>
                  <a:schemeClr val="bg1"/>
                </a:solidFill>
              </a:defRPr>
            </a:lvl1pPr>
          </a:lstStyle>
          <a:p>
            <a:r>
              <a:rPr lang="en-US" dirty="0"/>
              <a:t>TITLE OF SLIDE</a:t>
            </a:r>
          </a:p>
        </p:txBody>
      </p:sp>
      <p:sp>
        <p:nvSpPr>
          <p:cNvPr id="6" name="Slide Number Placeholder 5"/>
          <p:cNvSpPr txBox="1">
            <a:spLocks/>
          </p:cNvSpPr>
          <p:nvPr userDrawn="1"/>
        </p:nvSpPr>
        <p:spPr>
          <a:xfrm>
            <a:off x="64914" y="6584882"/>
            <a:ext cx="1038577" cy="202143"/>
          </a:xfrm>
          <a:prstGeom prst="rect">
            <a:avLst/>
          </a:prstGeom>
        </p:spPr>
        <p:txBody>
          <a:bodyPr vert="horz" lIns="68681" tIns="34340" rIns="68681" bIns="34340" rtlCol="0"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fld id="{1AF40C39-5108-E841-85F7-F0B9C0D30E8D}" type="slidenum">
              <a:rPr lang="en-US" sz="900" smtClean="0">
                <a:solidFill>
                  <a:schemeClr val="bg1"/>
                </a:solidFill>
              </a:rPr>
              <a:pPr/>
              <a:t>‹#›</a:t>
            </a:fld>
            <a:endParaRPr lang="en-US" sz="900" dirty="0">
              <a:solidFill>
                <a:schemeClr val="bg1"/>
              </a:solidFill>
            </a:endParaRPr>
          </a:p>
        </p:txBody>
      </p:sp>
      <p:sp>
        <p:nvSpPr>
          <p:cNvPr id="7" name="Footer Placeholder 4">
            <a:extLst>
              <a:ext uri="{FF2B5EF4-FFF2-40B4-BE49-F238E27FC236}">
                <a16:creationId xmlns:a16="http://schemas.microsoft.com/office/drawing/2014/main" id="{EA3D2B7D-EF97-994E-8D9B-ACCBF56FC173}"/>
              </a:ext>
            </a:extLst>
          </p:cNvPr>
          <p:cNvSpPr txBox="1">
            <a:spLocks/>
          </p:cNvSpPr>
          <p:nvPr userDrawn="1"/>
        </p:nvSpPr>
        <p:spPr>
          <a:xfrm>
            <a:off x="7501045" y="6594260"/>
            <a:ext cx="3860800" cy="202143"/>
          </a:xfrm>
          <a:prstGeom prst="rect">
            <a:avLst/>
          </a:prstGeom>
        </p:spPr>
        <p:txBody>
          <a:bodyPr vert="horz" lIns="68681" tIns="34340" rIns="68681" bIns="34340" rtlCol="0" anchor="ctr"/>
          <a:lstStyle>
            <a:defPPr>
              <a:defRPr lang="en-US"/>
            </a:defPPr>
            <a:lvl1pPr marL="0" algn="r" defTabSz="342871" rtl="0" eaLnBrk="1" latinLnBrk="0" hangingPunct="1">
              <a:defRPr sz="900" b="0" i="0" kern="1200">
                <a:solidFill>
                  <a:schemeClr val="accent1"/>
                </a:solidFill>
                <a:latin typeface="Tele-GroteskHal" pitchFamily="2" charset="0"/>
                <a:ea typeface="+mn-ea"/>
                <a:cs typeface="Tele-GroteskHal" pitchFamily="2" charset="0"/>
              </a:defRPr>
            </a:lvl1pPr>
            <a:lvl2pPr marL="342871" algn="l" defTabSz="342871" rtl="0" eaLnBrk="1" latinLnBrk="0" hangingPunct="1">
              <a:defRPr sz="1400" kern="1200">
                <a:solidFill>
                  <a:schemeClr val="tx1"/>
                </a:solidFill>
                <a:latin typeface="+mn-lt"/>
                <a:ea typeface="+mn-ea"/>
                <a:cs typeface="+mn-cs"/>
              </a:defRPr>
            </a:lvl2pPr>
            <a:lvl3pPr marL="685741" algn="l" defTabSz="342871" rtl="0" eaLnBrk="1" latinLnBrk="0" hangingPunct="1">
              <a:defRPr sz="1400" kern="1200">
                <a:solidFill>
                  <a:schemeClr val="tx1"/>
                </a:solidFill>
                <a:latin typeface="+mn-lt"/>
                <a:ea typeface="+mn-ea"/>
                <a:cs typeface="+mn-cs"/>
              </a:defRPr>
            </a:lvl3pPr>
            <a:lvl4pPr marL="1028611" algn="l" defTabSz="342871" rtl="0" eaLnBrk="1" latinLnBrk="0" hangingPunct="1">
              <a:defRPr sz="1400" kern="1200">
                <a:solidFill>
                  <a:schemeClr val="tx1"/>
                </a:solidFill>
                <a:latin typeface="+mn-lt"/>
                <a:ea typeface="+mn-ea"/>
                <a:cs typeface="+mn-cs"/>
              </a:defRPr>
            </a:lvl4pPr>
            <a:lvl5pPr marL="1371482" algn="l" defTabSz="342871" rtl="0" eaLnBrk="1" latinLnBrk="0" hangingPunct="1">
              <a:defRPr sz="1400" kern="1200">
                <a:solidFill>
                  <a:schemeClr val="tx1"/>
                </a:solidFill>
                <a:latin typeface="+mn-lt"/>
                <a:ea typeface="+mn-ea"/>
                <a:cs typeface="+mn-cs"/>
              </a:defRPr>
            </a:lvl5pPr>
            <a:lvl6pPr marL="1714352" algn="l" defTabSz="342871" rtl="0" eaLnBrk="1" latinLnBrk="0" hangingPunct="1">
              <a:defRPr sz="1400" kern="1200">
                <a:solidFill>
                  <a:schemeClr val="tx1"/>
                </a:solidFill>
                <a:latin typeface="+mn-lt"/>
                <a:ea typeface="+mn-ea"/>
                <a:cs typeface="+mn-cs"/>
              </a:defRPr>
            </a:lvl6pPr>
            <a:lvl7pPr marL="2057223" algn="l" defTabSz="342871" rtl="0" eaLnBrk="1" latinLnBrk="0" hangingPunct="1">
              <a:defRPr sz="1400" kern="1200">
                <a:solidFill>
                  <a:schemeClr val="tx1"/>
                </a:solidFill>
                <a:latin typeface="+mn-lt"/>
                <a:ea typeface="+mn-ea"/>
                <a:cs typeface="+mn-cs"/>
              </a:defRPr>
            </a:lvl7pPr>
            <a:lvl8pPr marL="2400094" algn="l" defTabSz="342871" rtl="0" eaLnBrk="1" latinLnBrk="0" hangingPunct="1">
              <a:defRPr sz="1400" kern="1200">
                <a:solidFill>
                  <a:schemeClr val="tx1"/>
                </a:solidFill>
                <a:latin typeface="+mn-lt"/>
                <a:ea typeface="+mn-ea"/>
                <a:cs typeface="+mn-cs"/>
              </a:defRPr>
            </a:lvl8pPr>
            <a:lvl9pPr marL="2742963" algn="l" defTabSz="342871" rtl="0" eaLnBrk="1" latinLnBrk="0" hangingPunct="1">
              <a:defRPr sz="1400" kern="1200">
                <a:solidFill>
                  <a:schemeClr val="tx1"/>
                </a:solidFill>
                <a:latin typeface="+mn-lt"/>
                <a:ea typeface="+mn-ea"/>
                <a:cs typeface="+mn-cs"/>
              </a:defRPr>
            </a:lvl9pPr>
          </a:lstStyle>
          <a:p>
            <a:r>
              <a:rPr lang="en-US" sz="900"/>
              <a:t>T-Mobile Confidential</a:t>
            </a:r>
            <a:endParaRPr lang="en-US" sz="900" dirty="0"/>
          </a:p>
        </p:txBody>
      </p:sp>
    </p:spTree>
    <p:extLst>
      <p:ext uri="{BB962C8B-B14F-4D97-AF65-F5344CB8AC3E}">
        <p14:creationId xmlns:p14="http://schemas.microsoft.com/office/powerpoint/2010/main" val="35553380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04 - Body Slide 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59D3BA-3FF1-9C42-8A28-0D281A8ACDB3}"/>
              </a:ext>
            </a:extLst>
          </p:cNvPr>
          <p:cNvSpPr/>
          <p:nvPr userDrawn="1"/>
        </p:nvSpPr>
        <p:spPr>
          <a:xfrm>
            <a:off x="0" y="0"/>
            <a:ext cx="12192000" cy="1170432"/>
          </a:xfrm>
          <a:prstGeom prst="rect">
            <a:avLst/>
          </a:prstGeom>
          <a:solidFill>
            <a:srgbClr val="687A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6" name="Content Placeholder 5"/>
          <p:cNvSpPr>
            <a:spLocks noGrp="1"/>
          </p:cNvSpPr>
          <p:nvPr>
            <p:ph sz="quarter" idx="12"/>
          </p:nvPr>
        </p:nvSpPr>
        <p:spPr>
          <a:xfrm>
            <a:off x="243840" y="1365504"/>
            <a:ext cx="5730240" cy="4986528"/>
          </a:xfrm>
          <a:noFill/>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3"/>
          </p:nvPr>
        </p:nvSpPr>
        <p:spPr>
          <a:xfrm>
            <a:off x="6230112" y="1365504"/>
            <a:ext cx="5730240" cy="498652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p:cNvSpPr>
            <a:spLocks noGrp="1"/>
          </p:cNvSpPr>
          <p:nvPr>
            <p:ph type="title" hasCustomPrompt="1"/>
          </p:nvPr>
        </p:nvSpPr>
        <p:spPr>
          <a:xfrm>
            <a:off x="243840" y="195074"/>
            <a:ext cx="11716512" cy="737297"/>
          </a:xfrm>
        </p:spPr>
        <p:txBody>
          <a:bodyPr>
            <a:noAutofit/>
          </a:bodyPr>
          <a:lstStyle>
            <a:lvl1pPr>
              <a:defRPr sz="3200" baseline="0">
                <a:solidFill>
                  <a:schemeClr val="bg1"/>
                </a:solidFill>
              </a:defRPr>
            </a:lvl1pPr>
          </a:lstStyle>
          <a:p>
            <a:r>
              <a:rPr lang="en-US" dirty="0"/>
              <a:t>TITLE OF SLIDE</a:t>
            </a:r>
          </a:p>
        </p:txBody>
      </p:sp>
    </p:spTree>
    <p:extLst>
      <p:ext uri="{BB962C8B-B14F-4D97-AF65-F5344CB8AC3E}">
        <p14:creationId xmlns:p14="http://schemas.microsoft.com/office/powerpoint/2010/main" val="22160963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04 - Body Slides - 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57642D-3FF8-8446-979B-3CFD2079D2F1}"/>
              </a:ext>
            </a:extLst>
          </p:cNvPr>
          <p:cNvSpPr/>
          <p:nvPr userDrawn="1"/>
        </p:nvSpPr>
        <p:spPr>
          <a:xfrm>
            <a:off x="6076231" y="0"/>
            <a:ext cx="6115771" cy="6858000"/>
          </a:xfrm>
          <a:prstGeom prst="rect">
            <a:avLst/>
          </a:prstGeom>
          <a:solidFill>
            <a:srgbClr val="687A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6" name="Content Placeholder 5"/>
          <p:cNvSpPr>
            <a:spLocks noGrp="1"/>
          </p:cNvSpPr>
          <p:nvPr>
            <p:ph sz="quarter" idx="12"/>
          </p:nvPr>
        </p:nvSpPr>
        <p:spPr>
          <a:xfrm>
            <a:off x="243840" y="1170432"/>
            <a:ext cx="5730240" cy="518160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3"/>
          </p:nvPr>
        </p:nvSpPr>
        <p:spPr>
          <a:xfrm>
            <a:off x="6230112" y="1170432"/>
            <a:ext cx="5730240" cy="51816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p:cNvSpPr>
            <a:spLocks noGrp="1"/>
          </p:cNvSpPr>
          <p:nvPr>
            <p:ph type="title" hasCustomPrompt="1"/>
          </p:nvPr>
        </p:nvSpPr>
        <p:spPr>
          <a:xfrm>
            <a:off x="243840" y="195074"/>
            <a:ext cx="5730240" cy="737297"/>
          </a:xfrm>
        </p:spPr>
        <p:txBody>
          <a:bodyPr>
            <a:noAutofit/>
          </a:bodyPr>
          <a:lstStyle>
            <a:lvl1pPr>
              <a:defRPr sz="4000" baseline="0">
                <a:solidFill>
                  <a:schemeClr val="tx1">
                    <a:lumMod val="50000"/>
                    <a:lumOff val="50000"/>
                  </a:schemeClr>
                </a:solidFill>
              </a:defRPr>
            </a:lvl1pPr>
          </a:lstStyle>
          <a:p>
            <a:r>
              <a:rPr lang="en-US" dirty="0"/>
              <a:t>TITLE OF SLIDE</a:t>
            </a:r>
          </a:p>
        </p:txBody>
      </p:sp>
      <p:sp>
        <p:nvSpPr>
          <p:cNvPr id="10" name="Slide Number Placeholder 5">
            <a:extLst>
              <a:ext uri="{FF2B5EF4-FFF2-40B4-BE49-F238E27FC236}">
                <a16:creationId xmlns:a16="http://schemas.microsoft.com/office/drawing/2014/main" id="{583F8D96-C394-6A4F-AE0C-642691F638BD}"/>
              </a:ext>
            </a:extLst>
          </p:cNvPr>
          <p:cNvSpPr txBox="1">
            <a:spLocks/>
          </p:cNvSpPr>
          <p:nvPr userDrawn="1"/>
        </p:nvSpPr>
        <p:spPr>
          <a:xfrm>
            <a:off x="11538671" y="6594260"/>
            <a:ext cx="621439" cy="202143"/>
          </a:xfrm>
          <a:prstGeom prst="rect">
            <a:avLst/>
          </a:prstGeom>
        </p:spPr>
        <p:txBody>
          <a:bodyPr vert="horz" lIns="68681" tIns="34340" rIns="68681" bIns="34340" rtlCol="0"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fld id="{1AF40C39-5108-E841-85F7-F0B9C0D30E8D}" type="slidenum">
              <a:rPr lang="en-US" sz="900" smtClean="0">
                <a:solidFill>
                  <a:schemeClr val="bg1"/>
                </a:solidFill>
              </a:rPr>
              <a:pPr/>
              <a:t>‹#›</a:t>
            </a:fld>
            <a:endParaRPr lang="en-US" sz="900" dirty="0">
              <a:solidFill>
                <a:schemeClr val="bg1"/>
              </a:solidFill>
            </a:endParaRPr>
          </a:p>
        </p:txBody>
      </p:sp>
      <p:sp>
        <p:nvSpPr>
          <p:cNvPr id="9" name="Rectangle 8">
            <a:extLst>
              <a:ext uri="{FF2B5EF4-FFF2-40B4-BE49-F238E27FC236}">
                <a16:creationId xmlns:a16="http://schemas.microsoft.com/office/drawing/2014/main" id="{664E477E-43C2-724F-BB68-8FC17A64237A}"/>
              </a:ext>
            </a:extLst>
          </p:cNvPr>
          <p:cNvSpPr/>
          <p:nvPr userDrawn="1"/>
        </p:nvSpPr>
        <p:spPr>
          <a:xfrm>
            <a:off x="11395605" y="6689969"/>
            <a:ext cx="69768" cy="55579"/>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40449053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04 - Body Slide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6C4BEC-36F3-6A45-BDDC-DC86677EA31C}"/>
              </a:ext>
            </a:extLst>
          </p:cNvPr>
          <p:cNvSpPr/>
          <p:nvPr userDrawn="1"/>
        </p:nvSpPr>
        <p:spPr>
          <a:xfrm>
            <a:off x="3" y="0"/>
            <a:ext cx="4428484" cy="6858000"/>
          </a:xfrm>
          <a:prstGeom prst="rect">
            <a:avLst/>
          </a:prstGeom>
          <a:solidFill>
            <a:srgbClr val="687A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4" name="Title 3">
            <a:extLst>
              <a:ext uri="{FF2B5EF4-FFF2-40B4-BE49-F238E27FC236}">
                <a16:creationId xmlns:a16="http://schemas.microsoft.com/office/drawing/2014/main" id="{41E045E2-3B07-1643-A7AC-58D4E63A2559}"/>
              </a:ext>
            </a:extLst>
          </p:cNvPr>
          <p:cNvSpPr>
            <a:spLocks noGrp="1"/>
          </p:cNvSpPr>
          <p:nvPr>
            <p:ph type="title" hasCustomPrompt="1"/>
          </p:nvPr>
        </p:nvSpPr>
        <p:spPr>
          <a:xfrm>
            <a:off x="0" y="2279088"/>
            <a:ext cx="4324456" cy="2101574"/>
          </a:xfrm>
        </p:spPr>
        <p:txBody>
          <a:bodyPr wrap="square" lIns="73152">
            <a:spAutoFit/>
          </a:bodyPr>
          <a:lstStyle>
            <a:lvl1pPr algn="ctr">
              <a:lnSpc>
                <a:spcPct val="60000"/>
              </a:lnSpc>
              <a:defRPr sz="7200">
                <a:solidFill>
                  <a:schemeClr val="bg1"/>
                </a:solidFill>
              </a:defRPr>
            </a:lvl1pPr>
          </a:lstStyle>
          <a:p>
            <a:r>
              <a:rPr lang="en-US" dirty="0"/>
              <a:t>TITLE</a:t>
            </a:r>
            <a:br>
              <a:rPr lang="en-US" dirty="0"/>
            </a:br>
            <a:r>
              <a:rPr lang="en-US" dirty="0"/>
              <a:t>OF</a:t>
            </a:r>
            <a:br>
              <a:rPr lang="en-US" dirty="0"/>
            </a:br>
            <a:r>
              <a:rPr lang="en-US" dirty="0"/>
              <a:t>SLIDE</a:t>
            </a:r>
          </a:p>
        </p:txBody>
      </p:sp>
      <p:sp>
        <p:nvSpPr>
          <p:cNvPr id="9" name="Content Placeholder 4"/>
          <p:cNvSpPr>
            <a:spLocks noGrp="1"/>
          </p:cNvSpPr>
          <p:nvPr>
            <p:ph sz="quarter" idx="12"/>
          </p:nvPr>
        </p:nvSpPr>
        <p:spPr>
          <a:xfrm>
            <a:off x="4886555" y="195074"/>
            <a:ext cx="7085991" cy="6253705"/>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6B1F790D-63F8-C04B-B906-A18E76123E94}"/>
              </a:ext>
            </a:extLst>
          </p:cNvPr>
          <p:cNvSpPr txBox="1">
            <a:spLocks/>
          </p:cNvSpPr>
          <p:nvPr userDrawn="1"/>
        </p:nvSpPr>
        <p:spPr>
          <a:xfrm>
            <a:off x="11538671" y="6594260"/>
            <a:ext cx="621439" cy="202143"/>
          </a:xfrm>
          <a:prstGeom prst="rect">
            <a:avLst/>
          </a:prstGeom>
        </p:spPr>
        <p:txBody>
          <a:bodyPr vert="horz" lIns="68681" tIns="34340" rIns="68681" bIns="34340" rtlCol="0"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fld id="{1AF40C39-5108-E841-85F7-F0B9C0D30E8D}" type="slidenum">
              <a:rPr lang="en-US" sz="900" smtClean="0">
                <a:solidFill>
                  <a:schemeClr val="accent1"/>
                </a:solidFill>
              </a:rPr>
              <a:pPr/>
              <a:t>‹#›</a:t>
            </a:fld>
            <a:endParaRPr lang="en-US" sz="900" dirty="0">
              <a:solidFill>
                <a:schemeClr val="accent1"/>
              </a:solidFill>
            </a:endParaRPr>
          </a:p>
        </p:txBody>
      </p:sp>
      <p:pic>
        <p:nvPicPr>
          <p:cNvPr id="11" name="Picture 10">
            <a:extLst>
              <a:ext uri="{FF2B5EF4-FFF2-40B4-BE49-F238E27FC236}">
                <a16:creationId xmlns:a16="http://schemas.microsoft.com/office/drawing/2014/main" id="{522D1A61-53D8-3244-B7AC-6BD05DC012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7327" y="6619681"/>
            <a:ext cx="1115215" cy="137591"/>
          </a:xfrm>
          <a:prstGeom prst="rect">
            <a:avLst/>
          </a:prstGeom>
        </p:spPr>
      </p:pic>
      <p:sp>
        <p:nvSpPr>
          <p:cNvPr id="10" name="Rectangle 9">
            <a:extLst>
              <a:ext uri="{FF2B5EF4-FFF2-40B4-BE49-F238E27FC236}">
                <a16:creationId xmlns:a16="http://schemas.microsoft.com/office/drawing/2014/main" id="{42AC42F9-6519-D944-8374-792EB9B58311}"/>
              </a:ext>
            </a:extLst>
          </p:cNvPr>
          <p:cNvSpPr/>
          <p:nvPr userDrawn="1"/>
        </p:nvSpPr>
        <p:spPr>
          <a:xfrm>
            <a:off x="11395606" y="6686120"/>
            <a:ext cx="68316" cy="53961"/>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20555752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04 - Body Slide 6">
    <p:spTree>
      <p:nvGrpSpPr>
        <p:cNvPr id="1" name=""/>
        <p:cNvGrpSpPr/>
        <p:nvPr/>
      </p:nvGrpSpPr>
      <p:grpSpPr>
        <a:xfrm>
          <a:off x="0" y="0"/>
          <a:ext cx="0" cy="0"/>
          <a:chOff x="0" y="0"/>
          <a:chExt cx="0" cy="0"/>
        </a:xfrm>
      </p:grpSpPr>
      <p:sp>
        <p:nvSpPr>
          <p:cNvPr id="14" name="Content Placeholder 5"/>
          <p:cNvSpPr>
            <a:spLocks noGrp="1"/>
          </p:cNvSpPr>
          <p:nvPr>
            <p:ph sz="quarter" idx="12"/>
          </p:nvPr>
        </p:nvSpPr>
        <p:spPr>
          <a:xfrm>
            <a:off x="243841" y="495632"/>
            <a:ext cx="7357607" cy="586435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57BC704C-D3E9-A14A-8E88-7E96CD00A0F4}"/>
              </a:ext>
            </a:extLst>
          </p:cNvPr>
          <p:cNvSpPr/>
          <p:nvPr userDrawn="1"/>
        </p:nvSpPr>
        <p:spPr>
          <a:xfrm>
            <a:off x="7763518" y="0"/>
            <a:ext cx="4428485" cy="6858000"/>
          </a:xfrm>
          <a:prstGeom prst="rect">
            <a:avLst/>
          </a:prstGeom>
          <a:solidFill>
            <a:srgbClr val="687A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0" name="Title 3">
            <a:extLst>
              <a:ext uri="{FF2B5EF4-FFF2-40B4-BE49-F238E27FC236}">
                <a16:creationId xmlns:a16="http://schemas.microsoft.com/office/drawing/2014/main" id="{C6F8205A-046D-A947-BD09-AA34CD3B22DF}"/>
              </a:ext>
            </a:extLst>
          </p:cNvPr>
          <p:cNvSpPr>
            <a:spLocks noGrp="1"/>
          </p:cNvSpPr>
          <p:nvPr>
            <p:ph type="title" hasCustomPrompt="1"/>
          </p:nvPr>
        </p:nvSpPr>
        <p:spPr>
          <a:xfrm>
            <a:off x="7832141" y="2378213"/>
            <a:ext cx="4359859" cy="2101574"/>
          </a:xfrm>
        </p:spPr>
        <p:txBody>
          <a:bodyPr wrap="square" lIns="73152">
            <a:spAutoFit/>
          </a:bodyPr>
          <a:lstStyle>
            <a:lvl1pPr algn="ctr">
              <a:lnSpc>
                <a:spcPct val="60000"/>
              </a:lnSpc>
              <a:defRPr sz="7200">
                <a:solidFill>
                  <a:schemeClr val="bg1"/>
                </a:solidFill>
              </a:defRPr>
            </a:lvl1pPr>
          </a:lstStyle>
          <a:p>
            <a:r>
              <a:rPr lang="en-US" dirty="0"/>
              <a:t>TITLE</a:t>
            </a:r>
            <a:br>
              <a:rPr lang="en-US" dirty="0"/>
            </a:br>
            <a:r>
              <a:rPr lang="en-US" dirty="0"/>
              <a:t>OF</a:t>
            </a:r>
            <a:br>
              <a:rPr lang="en-US" dirty="0"/>
            </a:br>
            <a:r>
              <a:rPr lang="en-US" dirty="0"/>
              <a:t>SLIDE</a:t>
            </a:r>
          </a:p>
        </p:txBody>
      </p:sp>
      <p:sp>
        <p:nvSpPr>
          <p:cNvPr id="15" name="Footer Placeholder 4">
            <a:extLst>
              <a:ext uri="{FF2B5EF4-FFF2-40B4-BE49-F238E27FC236}">
                <a16:creationId xmlns:a16="http://schemas.microsoft.com/office/drawing/2014/main" id="{AF53CCF4-9B5E-3449-B850-B21C80A89978}"/>
              </a:ext>
            </a:extLst>
          </p:cNvPr>
          <p:cNvSpPr>
            <a:spLocks noGrp="1"/>
          </p:cNvSpPr>
          <p:nvPr>
            <p:ph type="ftr" sz="quarter" idx="3"/>
          </p:nvPr>
        </p:nvSpPr>
        <p:spPr>
          <a:xfrm>
            <a:off x="7501045" y="6594260"/>
            <a:ext cx="3860800" cy="202143"/>
          </a:xfrm>
          <a:prstGeom prst="rect">
            <a:avLst/>
          </a:prstGeom>
        </p:spPr>
        <p:txBody>
          <a:bodyPr vert="horz" lIns="68681" tIns="34340" rIns="68681" bIns="34340" rtlCol="0" anchor="ctr"/>
          <a:lstStyle>
            <a:lvl1pPr algn="r">
              <a:defRPr sz="900" b="0" i="0">
                <a:solidFill>
                  <a:schemeClr val="bg1"/>
                </a:solidFill>
                <a:latin typeface="Tele-GroteskHal" pitchFamily="2" charset="0"/>
                <a:cs typeface="Tele-GroteskHal" pitchFamily="2" charset="0"/>
              </a:defRPr>
            </a:lvl1pPr>
          </a:lstStyle>
          <a:p>
            <a:r>
              <a:rPr lang="en-US" dirty="0"/>
              <a:t>T-Mobile Confidential</a:t>
            </a:r>
          </a:p>
        </p:txBody>
      </p:sp>
      <p:sp>
        <p:nvSpPr>
          <p:cNvPr id="16" name="Slide Number Placeholder 5">
            <a:extLst>
              <a:ext uri="{FF2B5EF4-FFF2-40B4-BE49-F238E27FC236}">
                <a16:creationId xmlns:a16="http://schemas.microsoft.com/office/drawing/2014/main" id="{2733290D-ABAA-B644-B8A4-C959C25D6EF5}"/>
              </a:ext>
            </a:extLst>
          </p:cNvPr>
          <p:cNvSpPr txBox="1">
            <a:spLocks/>
          </p:cNvSpPr>
          <p:nvPr userDrawn="1"/>
        </p:nvSpPr>
        <p:spPr>
          <a:xfrm>
            <a:off x="11538671" y="6594260"/>
            <a:ext cx="621439" cy="202143"/>
          </a:xfrm>
          <a:prstGeom prst="rect">
            <a:avLst/>
          </a:prstGeom>
        </p:spPr>
        <p:txBody>
          <a:bodyPr vert="horz" lIns="68681" tIns="34340" rIns="68681" bIns="34340" rtlCol="0"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fld id="{1AF40C39-5108-E841-85F7-F0B9C0D30E8D}" type="slidenum">
              <a:rPr lang="en-US" sz="900" smtClean="0">
                <a:solidFill>
                  <a:schemeClr val="bg1"/>
                </a:solidFill>
              </a:rPr>
              <a:pPr/>
              <a:t>‹#›</a:t>
            </a:fld>
            <a:endParaRPr lang="en-US" sz="900" dirty="0">
              <a:solidFill>
                <a:schemeClr val="bg1"/>
              </a:solidFill>
            </a:endParaRPr>
          </a:p>
        </p:txBody>
      </p:sp>
      <p:pic>
        <p:nvPicPr>
          <p:cNvPr id="11" name="Picture 10">
            <a:extLst>
              <a:ext uri="{FF2B5EF4-FFF2-40B4-BE49-F238E27FC236}">
                <a16:creationId xmlns:a16="http://schemas.microsoft.com/office/drawing/2014/main" id="{F0C5D70A-3699-3549-AEAD-0C50EF1EFB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3841" y="6487696"/>
            <a:ext cx="1367276" cy="370304"/>
          </a:xfrm>
          <a:prstGeom prst="rect">
            <a:avLst/>
          </a:prstGeom>
        </p:spPr>
      </p:pic>
      <p:sp>
        <p:nvSpPr>
          <p:cNvPr id="12" name="Rectangle 11">
            <a:extLst>
              <a:ext uri="{FF2B5EF4-FFF2-40B4-BE49-F238E27FC236}">
                <a16:creationId xmlns:a16="http://schemas.microsoft.com/office/drawing/2014/main" id="{3808B057-A0D2-E143-A661-EFDCA90FEF66}"/>
              </a:ext>
            </a:extLst>
          </p:cNvPr>
          <p:cNvSpPr/>
          <p:nvPr userDrawn="1"/>
        </p:nvSpPr>
        <p:spPr>
          <a:xfrm>
            <a:off x="11395606" y="6686120"/>
            <a:ext cx="68316" cy="53961"/>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34043648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01 - Cover - Full Image">
    <p:bg>
      <p:bgPr>
        <a:solidFill>
          <a:srgbClr val="32649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BA9E41-3B25-431F-B1D5-96FCA13D878F}"/>
              </a:ext>
            </a:extLst>
          </p:cNvPr>
          <p:cNvPicPr>
            <a:picLocks noChangeAspect="1"/>
          </p:cNvPicPr>
          <p:nvPr userDrawn="1"/>
        </p:nvPicPr>
        <p:blipFill rotWithShape="1">
          <a:blip r:embed="rId2"/>
          <a:srcRect t="224" b="14147"/>
          <a:stretch/>
        </p:blipFill>
        <p:spPr>
          <a:xfrm>
            <a:off x="0" y="7235"/>
            <a:ext cx="12192003" cy="5245945"/>
          </a:xfrm>
          <a:prstGeom prst="rect">
            <a:avLst/>
          </a:prstGeom>
        </p:spPr>
      </p:pic>
      <p:sp>
        <p:nvSpPr>
          <p:cNvPr id="6" name="Title Placeholder 1">
            <a:extLst>
              <a:ext uri="{FF2B5EF4-FFF2-40B4-BE49-F238E27FC236}">
                <a16:creationId xmlns:a16="http://schemas.microsoft.com/office/drawing/2014/main" id="{22D9318C-CFDA-2F40-AD55-C717B445D28C}"/>
              </a:ext>
            </a:extLst>
          </p:cNvPr>
          <p:cNvSpPr>
            <a:spLocks noGrp="1"/>
          </p:cNvSpPr>
          <p:nvPr>
            <p:ph type="title" hasCustomPrompt="1"/>
          </p:nvPr>
        </p:nvSpPr>
        <p:spPr>
          <a:xfrm>
            <a:off x="-2" y="4239288"/>
            <a:ext cx="12191999" cy="1523595"/>
          </a:xfrm>
          <a:prstGeom prst="rect">
            <a:avLst/>
          </a:prstGeom>
        </p:spPr>
        <p:txBody>
          <a:bodyPr vert="horz" wrap="square" lIns="73152" tIns="34340" rIns="68681" bIns="34340" rtlCol="0" anchor="ctr">
            <a:spAutoFit/>
          </a:bodyPr>
          <a:lstStyle>
            <a:lvl1pPr algn="ctr">
              <a:lnSpc>
                <a:spcPct val="90000"/>
              </a:lnSpc>
              <a:defRPr sz="10500">
                <a:solidFill>
                  <a:schemeClr val="bg1"/>
                </a:solidFill>
                <a:latin typeface="Tele-GroteskUlt" pitchFamily="2" charset="0"/>
              </a:defRPr>
            </a:lvl1pPr>
          </a:lstStyle>
          <a:p>
            <a:r>
              <a:rPr lang="en-US" dirty="0"/>
              <a:t>TITLE</a:t>
            </a:r>
          </a:p>
        </p:txBody>
      </p:sp>
      <p:sp>
        <p:nvSpPr>
          <p:cNvPr id="12" name="Subtitle 2">
            <a:extLst>
              <a:ext uri="{FF2B5EF4-FFF2-40B4-BE49-F238E27FC236}">
                <a16:creationId xmlns:a16="http://schemas.microsoft.com/office/drawing/2014/main" id="{4B0D7B06-5C62-4D4B-A2AA-D98EDAFA3001}"/>
              </a:ext>
            </a:extLst>
          </p:cNvPr>
          <p:cNvSpPr>
            <a:spLocks noGrp="1"/>
          </p:cNvSpPr>
          <p:nvPr>
            <p:ph type="subTitle" idx="1" hasCustomPrompt="1"/>
          </p:nvPr>
        </p:nvSpPr>
        <p:spPr>
          <a:xfrm>
            <a:off x="1" y="5522318"/>
            <a:ext cx="12191996" cy="481128"/>
          </a:xfrm>
          <a:prstGeom prst="rect">
            <a:avLst/>
          </a:prstGeom>
        </p:spPr>
        <p:txBody>
          <a:bodyPr anchor="ctr">
            <a:noAutofit/>
          </a:bodyPr>
          <a:lstStyle>
            <a:lvl1pPr marL="0" indent="0" algn="ctr" defTabSz="343403" rtl="0" eaLnBrk="1" latinLnBrk="0" hangingPunct="1">
              <a:spcBef>
                <a:spcPct val="0"/>
              </a:spcBef>
              <a:buNone/>
              <a:defRPr lang="en-US" sz="3200" b="0" i="0" kern="1200" dirty="0">
                <a:solidFill>
                  <a:schemeClr val="bg1"/>
                </a:solidFill>
                <a:latin typeface="Tele-GroteskUlt" pitchFamily="2" charset="0"/>
                <a:ea typeface="+mj-ea"/>
                <a:cs typeface="Tele-GroteskUlt" pitchFamily="2" charset="0"/>
              </a:defRPr>
            </a:lvl1pPr>
            <a:lvl2pPr marL="343403" indent="0" algn="ctr">
              <a:buNone/>
              <a:defRPr>
                <a:solidFill>
                  <a:schemeClr val="tx1">
                    <a:tint val="75000"/>
                  </a:schemeClr>
                </a:solidFill>
              </a:defRPr>
            </a:lvl2pPr>
            <a:lvl3pPr marL="686806" indent="0" algn="ctr">
              <a:buNone/>
              <a:defRPr>
                <a:solidFill>
                  <a:schemeClr val="tx1">
                    <a:tint val="75000"/>
                  </a:schemeClr>
                </a:solidFill>
              </a:defRPr>
            </a:lvl3pPr>
            <a:lvl4pPr marL="1030209" indent="0" algn="ctr">
              <a:buNone/>
              <a:defRPr>
                <a:solidFill>
                  <a:schemeClr val="tx1">
                    <a:tint val="75000"/>
                  </a:schemeClr>
                </a:solidFill>
              </a:defRPr>
            </a:lvl4pPr>
            <a:lvl5pPr marL="1373612" indent="0" algn="ctr">
              <a:buNone/>
              <a:defRPr>
                <a:solidFill>
                  <a:schemeClr val="tx1">
                    <a:tint val="75000"/>
                  </a:schemeClr>
                </a:solidFill>
              </a:defRPr>
            </a:lvl5pPr>
            <a:lvl6pPr marL="1717015" indent="0" algn="ctr">
              <a:buNone/>
              <a:defRPr>
                <a:solidFill>
                  <a:schemeClr val="tx1">
                    <a:tint val="75000"/>
                  </a:schemeClr>
                </a:solidFill>
              </a:defRPr>
            </a:lvl6pPr>
            <a:lvl7pPr marL="2060418" indent="0" algn="ctr">
              <a:buNone/>
              <a:defRPr>
                <a:solidFill>
                  <a:schemeClr val="tx1">
                    <a:tint val="75000"/>
                  </a:schemeClr>
                </a:solidFill>
              </a:defRPr>
            </a:lvl7pPr>
            <a:lvl8pPr marL="2403820" indent="0" algn="ctr">
              <a:buNone/>
              <a:defRPr>
                <a:solidFill>
                  <a:schemeClr val="tx1">
                    <a:tint val="75000"/>
                  </a:schemeClr>
                </a:solidFill>
              </a:defRPr>
            </a:lvl8pPr>
            <a:lvl9pPr marL="2747223" indent="0" algn="ctr">
              <a:buNone/>
              <a:defRPr>
                <a:solidFill>
                  <a:schemeClr val="tx1">
                    <a:tint val="75000"/>
                  </a:schemeClr>
                </a:solidFill>
              </a:defRPr>
            </a:lvl9pPr>
          </a:lstStyle>
          <a:p>
            <a:r>
              <a:rPr lang="en-US" dirty="0"/>
              <a:t> DATE</a:t>
            </a:r>
          </a:p>
        </p:txBody>
      </p:sp>
    </p:spTree>
    <p:extLst>
      <p:ext uri="{BB962C8B-B14F-4D97-AF65-F5344CB8AC3E}">
        <p14:creationId xmlns:p14="http://schemas.microsoft.com/office/powerpoint/2010/main" val="34458180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03 - Section - Image Full">
    <p:bg>
      <p:bgPr>
        <a:solidFill>
          <a:srgbClr val="687A6E"/>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A5E0E32-EF6E-4D31-817C-8E9F983C64BB}"/>
              </a:ext>
            </a:extLst>
          </p:cNvPr>
          <p:cNvPicPr>
            <a:picLocks noChangeAspect="1"/>
          </p:cNvPicPr>
          <p:nvPr userDrawn="1"/>
        </p:nvPicPr>
        <p:blipFill rotWithShape="1">
          <a:blip r:embed="rId2"/>
          <a:srcRect t="12982"/>
          <a:stretch/>
        </p:blipFill>
        <p:spPr>
          <a:xfrm>
            <a:off x="1" y="1554480"/>
            <a:ext cx="12191999" cy="5303520"/>
          </a:xfrm>
          <a:prstGeom prst="rect">
            <a:avLst/>
          </a:prstGeom>
        </p:spPr>
      </p:pic>
      <p:sp>
        <p:nvSpPr>
          <p:cNvPr id="9" name="Title Placeholder 1">
            <a:extLst>
              <a:ext uri="{FF2B5EF4-FFF2-40B4-BE49-F238E27FC236}">
                <a16:creationId xmlns:a16="http://schemas.microsoft.com/office/drawing/2014/main" id="{08C26154-19DF-C940-A6A6-217580E5ACCA}"/>
              </a:ext>
            </a:extLst>
          </p:cNvPr>
          <p:cNvSpPr>
            <a:spLocks noGrp="1"/>
          </p:cNvSpPr>
          <p:nvPr>
            <p:ph type="title" hasCustomPrompt="1"/>
          </p:nvPr>
        </p:nvSpPr>
        <p:spPr>
          <a:xfrm>
            <a:off x="797734" y="453097"/>
            <a:ext cx="10954044" cy="2063551"/>
          </a:xfrm>
          <a:prstGeom prst="rect">
            <a:avLst/>
          </a:prstGeom>
        </p:spPr>
        <p:txBody>
          <a:bodyPr vert="horz" wrap="square" lIns="73152" tIns="34340" rIns="68681" bIns="34340" rtlCol="0" anchor="ctr">
            <a:spAutoFit/>
          </a:bodyPr>
          <a:lstStyle>
            <a:lvl1pPr algn="ctr">
              <a:lnSpc>
                <a:spcPct val="60000"/>
              </a:lnSpc>
              <a:defRPr sz="10500">
                <a:solidFill>
                  <a:schemeClr val="bg1"/>
                </a:solidFill>
                <a:latin typeface="Tele-GroteskUlt" pitchFamily="2" charset="0"/>
              </a:defRPr>
            </a:lvl1pPr>
          </a:lstStyle>
          <a:p>
            <a:r>
              <a:rPr lang="en-US" dirty="0"/>
              <a:t>SECTION</a:t>
            </a:r>
            <a:br>
              <a:rPr lang="en-US" dirty="0"/>
            </a:br>
            <a:r>
              <a:rPr lang="en-US" dirty="0"/>
              <a:t>TITLE</a:t>
            </a:r>
          </a:p>
        </p:txBody>
      </p:sp>
      <p:pic>
        <p:nvPicPr>
          <p:cNvPr id="3" name="Picture 2">
            <a:extLst>
              <a:ext uri="{FF2B5EF4-FFF2-40B4-BE49-F238E27FC236}">
                <a16:creationId xmlns:a16="http://schemas.microsoft.com/office/drawing/2014/main" id="{94DB80FE-E954-4753-9F9D-D4F7B1B68D62}"/>
              </a:ext>
            </a:extLst>
          </p:cNvPr>
          <p:cNvPicPr>
            <a:picLocks noChangeAspect="1"/>
          </p:cNvPicPr>
          <p:nvPr userDrawn="1"/>
        </p:nvPicPr>
        <p:blipFill>
          <a:blip r:embed="rId3"/>
          <a:stretch>
            <a:fillRect/>
          </a:stretch>
        </p:blipFill>
        <p:spPr>
          <a:xfrm>
            <a:off x="143223" y="5533620"/>
            <a:ext cx="1463904" cy="1203119"/>
          </a:xfrm>
          <a:prstGeom prst="rect">
            <a:avLst/>
          </a:prstGeom>
        </p:spPr>
      </p:pic>
    </p:spTree>
    <p:extLst>
      <p:ext uri="{BB962C8B-B14F-4D97-AF65-F5344CB8AC3E}">
        <p14:creationId xmlns:p14="http://schemas.microsoft.com/office/powerpoint/2010/main" val="29748044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03 - Section - Image Full 2">
    <p:bg>
      <p:bgPr>
        <a:solidFill>
          <a:srgbClr val="687A6E"/>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3D395A-B5B3-4F7A-A876-CD4FAFBA817D}"/>
              </a:ext>
            </a:extLst>
          </p:cNvPr>
          <p:cNvPicPr>
            <a:picLocks noChangeAspect="1"/>
          </p:cNvPicPr>
          <p:nvPr userDrawn="1"/>
        </p:nvPicPr>
        <p:blipFill rotWithShape="1">
          <a:blip r:embed="rId2"/>
          <a:srcRect t="22291"/>
          <a:stretch/>
        </p:blipFill>
        <p:spPr>
          <a:xfrm>
            <a:off x="0" y="1528711"/>
            <a:ext cx="12192000" cy="5329290"/>
          </a:xfrm>
          <a:prstGeom prst="rect">
            <a:avLst/>
          </a:prstGeom>
        </p:spPr>
      </p:pic>
      <p:sp>
        <p:nvSpPr>
          <p:cNvPr id="11" name="Title Placeholder 1">
            <a:extLst>
              <a:ext uri="{FF2B5EF4-FFF2-40B4-BE49-F238E27FC236}">
                <a16:creationId xmlns:a16="http://schemas.microsoft.com/office/drawing/2014/main" id="{35383915-5CF0-5347-A6B3-6BEAC70DFAEA}"/>
              </a:ext>
            </a:extLst>
          </p:cNvPr>
          <p:cNvSpPr>
            <a:spLocks noGrp="1"/>
          </p:cNvSpPr>
          <p:nvPr>
            <p:ph type="title" hasCustomPrompt="1"/>
          </p:nvPr>
        </p:nvSpPr>
        <p:spPr>
          <a:xfrm>
            <a:off x="784509" y="314887"/>
            <a:ext cx="10954044" cy="2063551"/>
          </a:xfrm>
          <a:prstGeom prst="rect">
            <a:avLst/>
          </a:prstGeom>
        </p:spPr>
        <p:txBody>
          <a:bodyPr vert="horz" wrap="square" lIns="73152" tIns="34340" rIns="68681" bIns="34340" rtlCol="0" anchor="ctr">
            <a:spAutoFit/>
          </a:bodyPr>
          <a:lstStyle>
            <a:lvl1pPr algn="ctr">
              <a:lnSpc>
                <a:spcPct val="60000"/>
              </a:lnSpc>
              <a:defRPr sz="10500">
                <a:solidFill>
                  <a:schemeClr val="bg1"/>
                </a:solidFill>
                <a:latin typeface="Tele-GroteskUlt" pitchFamily="2" charset="0"/>
              </a:defRPr>
            </a:lvl1pPr>
          </a:lstStyle>
          <a:p>
            <a:r>
              <a:rPr lang="en-US" dirty="0"/>
              <a:t>SECTION</a:t>
            </a:r>
            <a:br>
              <a:rPr lang="en-US" dirty="0"/>
            </a:br>
            <a:r>
              <a:rPr lang="en-US" dirty="0"/>
              <a:t>TITLE</a:t>
            </a:r>
          </a:p>
        </p:txBody>
      </p:sp>
    </p:spTree>
    <p:extLst>
      <p:ext uri="{BB962C8B-B14F-4D97-AF65-F5344CB8AC3E}">
        <p14:creationId xmlns:p14="http://schemas.microsoft.com/office/powerpoint/2010/main" val="992178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6AE0ECF-2009-469E-99A9-8A2608D03A9C}"/>
              </a:ext>
            </a:extLst>
          </p:cNvPr>
          <p:cNvSpPr>
            <a:spLocks noGrp="1"/>
          </p:cNvSpPr>
          <p:nvPr>
            <p:ph type="pic" sz="quarter" idx="10"/>
          </p:nvPr>
        </p:nvSpPr>
        <p:spPr>
          <a:xfrm>
            <a:off x="0" y="0"/>
            <a:ext cx="12192000" cy="6857999"/>
          </a:xfrm>
          <a:custGeom>
            <a:avLst/>
            <a:gdLst>
              <a:gd name="connsiteX0" fmla="*/ 0 w 12192000"/>
              <a:gd name="connsiteY0" fmla="*/ 4753428 h 6857999"/>
              <a:gd name="connsiteX1" fmla="*/ 12192000 w 12192000"/>
              <a:gd name="connsiteY1" fmla="*/ 4753428 h 6857999"/>
              <a:gd name="connsiteX2" fmla="*/ 12192000 w 12192000"/>
              <a:gd name="connsiteY2" fmla="*/ 6857999 h 6857999"/>
              <a:gd name="connsiteX3" fmla="*/ 0 w 12192000"/>
              <a:gd name="connsiteY3" fmla="*/ 6857999 h 6857999"/>
              <a:gd name="connsiteX4" fmla="*/ 0 w 12192000"/>
              <a:gd name="connsiteY4" fmla="*/ 0 h 6857999"/>
              <a:gd name="connsiteX5" fmla="*/ 12192000 w 12192000"/>
              <a:gd name="connsiteY5" fmla="*/ 0 h 6857999"/>
              <a:gd name="connsiteX6" fmla="*/ 12192000 w 12192000"/>
              <a:gd name="connsiteY6" fmla="*/ 2104571 h 6857999"/>
              <a:gd name="connsiteX7" fmla="*/ 0 w 12192000"/>
              <a:gd name="connsiteY7" fmla="*/ 210457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7999">
                <a:moveTo>
                  <a:pt x="0" y="4753428"/>
                </a:moveTo>
                <a:lnTo>
                  <a:pt x="12192000" y="4753428"/>
                </a:lnTo>
                <a:lnTo>
                  <a:pt x="12192000" y="6857999"/>
                </a:lnTo>
                <a:lnTo>
                  <a:pt x="0" y="6857999"/>
                </a:lnTo>
                <a:close/>
                <a:moveTo>
                  <a:pt x="0" y="0"/>
                </a:moveTo>
                <a:lnTo>
                  <a:pt x="12192000" y="0"/>
                </a:lnTo>
                <a:lnTo>
                  <a:pt x="12192000" y="2104571"/>
                </a:lnTo>
                <a:lnTo>
                  <a:pt x="0" y="2104571"/>
                </a:lnTo>
                <a:close/>
              </a:path>
            </a:pathLst>
          </a:custGeom>
        </p:spPr>
        <p:txBody>
          <a:bodyPr wrap="square">
            <a:noAutofit/>
          </a:bodyPr>
          <a:lstStyle/>
          <a:p>
            <a:endParaRPr lang="id-ID" dirty="0"/>
          </a:p>
        </p:txBody>
      </p:sp>
    </p:spTree>
    <p:extLst>
      <p:ext uri="{BB962C8B-B14F-4D97-AF65-F5344CB8AC3E}">
        <p14:creationId xmlns:p14="http://schemas.microsoft.com/office/powerpoint/2010/main" val="5151476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03 - Section - Image Full 3">
    <p:bg>
      <p:bgPr>
        <a:solidFill>
          <a:srgbClr val="687A6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E3A1A6-595D-4E87-9444-2C0D6ACBB5E8}"/>
              </a:ext>
            </a:extLst>
          </p:cNvPr>
          <p:cNvPicPr>
            <a:picLocks noChangeAspect="1"/>
          </p:cNvPicPr>
          <p:nvPr userDrawn="1"/>
        </p:nvPicPr>
        <p:blipFill>
          <a:blip r:embed="rId2"/>
          <a:stretch>
            <a:fillRect/>
          </a:stretch>
        </p:blipFill>
        <p:spPr>
          <a:xfrm rot="10800000">
            <a:off x="-10870" y="-1"/>
            <a:ext cx="12170979" cy="6858000"/>
          </a:xfrm>
          <a:prstGeom prst="rect">
            <a:avLst/>
          </a:prstGeom>
        </p:spPr>
      </p:pic>
      <p:sp>
        <p:nvSpPr>
          <p:cNvPr id="6" name="Title Placeholder 1">
            <a:extLst>
              <a:ext uri="{FF2B5EF4-FFF2-40B4-BE49-F238E27FC236}">
                <a16:creationId xmlns:a16="http://schemas.microsoft.com/office/drawing/2014/main" id="{22D9318C-CFDA-2F40-AD55-C717B445D28C}"/>
              </a:ext>
            </a:extLst>
          </p:cNvPr>
          <p:cNvSpPr>
            <a:spLocks noGrp="1"/>
          </p:cNvSpPr>
          <p:nvPr>
            <p:ph type="title" hasCustomPrompt="1"/>
          </p:nvPr>
        </p:nvSpPr>
        <p:spPr>
          <a:xfrm>
            <a:off x="2" y="2881974"/>
            <a:ext cx="12191999" cy="1094055"/>
          </a:xfrm>
          <a:prstGeom prst="rect">
            <a:avLst/>
          </a:prstGeom>
        </p:spPr>
        <p:txBody>
          <a:bodyPr vert="horz" wrap="square" lIns="73152" tIns="34340" rIns="68681" bIns="34340" rtlCol="0" anchor="ctr">
            <a:spAutoFit/>
          </a:bodyPr>
          <a:lstStyle>
            <a:lvl1pPr algn="ctr">
              <a:lnSpc>
                <a:spcPct val="60000"/>
              </a:lnSpc>
              <a:defRPr sz="10500">
                <a:solidFill>
                  <a:schemeClr val="bg1"/>
                </a:solidFill>
                <a:latin typeface="Tele-GroteskUlt" pitchFamily="2" charset="0"/>
              </a:defRPr>
            </a:lvl1pPr>
          </a:lstStyle>
          <a:p>
            <a:r>
              <a:rPr lang="en-US" dirty="0"/>
              <a:t>SECTION TITLE</a:t>
            </a:r>
          </a:p>
        </p:txBody>
      </p:sp>
      <p:sp>
        <p:nvSpPr>
          <p:cNvPr id="11" name="Subtitle 2">
            <a:extLst>
              <a:ext uri="{FF2B5EF4-FFF2-40B4-BE49-F238E27FC236}">
                <a16:creationId xmlns:a16="http://schemas.microsoft.com/office/drawing/2014/main" id="{9F3629DD-C306-0945-B68F-B4CDE140CDA0}"/>
              </a:ext>
            </a:extLst>
          </p:cNvPr>
          <p:cNvSpPr>
            <a:spLocks noGrp="1"/>
          </p:cNvSpPr>
          <p:nvPr>
            <p:ph type="subTitle" idx="1" hasCustomPrompt="1"/>
          </p:nvPr>
        </p:nvSpPr>
        <p:spPr>
          <a:xfrm>
            <a:off x="830154" y="4190798"/>
            <a:ext cx="10531693" cy="481128"/>
          </a:xfrm>
          <a:prstGeom prst="rect">
            <a:avLst/>
          </a:prstGeom>
        </p:spPr>
        <p:txBody>
          <a:bodyPr anchor="ctr">
            <a:noAutofit/>
          </a:bodyPr>
          <a:lstStyle>
            <a:lvl1pPr marL="0" indent="0" algn="ctr" defTabSz="343403" rtl="0" eaLnBrk="1" latinLnBrk="0" hangingPunct="1">
              <a:spcBef>
                <a:spcPct val="0"/>
              </a:spcBef>
              <a:buNone/>
              <a:defRPr lang="en-US" sz="3200" b="0" i="0" kern="1200" dirty="0">
                <a:solidFill>
                  <a:schemeClr val="bg1"/>
                </a:solidFill>
                <a:latin typeface="Tele-GroteskUlt" pitchFamily="2" charset="0"/>
                <a:ea typeface="+mj-ea"/>
                <a:cs typeface="Tele-GroteskUlt" pitchFamily="2" charset="0"/>
              </a:defRPr>
            </a:lvl1pPr>
            <a:lvl2pPr marL="343403" indent="0" algn="ctr">
              <a:buNone/>
              <a:defRPr>
                <a:solidFill>
                  <a:schemeClr val="tx1">
                    <a:tint val="75000"/>
                  </a:schemeClr>
                </a:solidFill>
              </a:defRPr>
            </a:lvl2pPr>
            <a:lvl3pPr marL="686806" indent="0" algn="ctr">
              <a:buNone/>
              <a:defRPr>
                <a:solidFill>
                  <a:schemeClr val="tx1">
                    <a:tint val="75000"/>
                  </a:schemeClr>
                </a:solidFill>
              </a:defRPr>
            </a:lvl3pPr>
            <a:lvl4pPr marL="1030209" indent="0" algn="ctr">
              <a:buNone/>
              <a:defRPr>
                <a:solidFill>
                  <a:schemeClr val="tx1">
                    <a:tint val="75000"/>
                  </a:schemeClr>
                </a:solidFill>
              </a:defRPr>
            </a:lvl4pPr>
            <a:lvl5pPr marL="1373612" indent="0" algn="ctr">
              <a:buNone/>
              <a:defRPr>
                <a:solidFill>
                  <a:schemeClr val="tx1">
                    <a:tint val="75000"/>
                  </a:schemeClr>
                </a:solidFill>
              </a:defRPr>
            </a:lvl5pPr>
            <a:lvl6pPr marL="1717015" indent="0" algn="ctr">
              <a:buNone/>
              <a:defRPr>
                <a:solidFill>
                  <a:schemeClr val="tx1">
                    <a:tint val="75000"/>
                  </a:schemeClr>
                </a:solidFill>
              </a:defRPr>
            </a:lvl6pPr>
            <a:lvl7pPr marL="2060418" indent="0" algn="ctr">
              <a:buNone/>
              <a:defRPr>
                <a:solidFill>
                  <a:schemeClr val="tx1">
                    <a:tint val="75000"/>
                  </a:schemeClr>
                </a:solidFill>
              </a:defRPr>
            </a:lvl7pPr>
            <a:lvl8pPr marL="2403820" indent="0" algn="ctr">
              <a:buNone/>
              <a:defRPr>
                <a:solidFill>
                  <a:schemeClr val="tx1">
                    <a:tint val="75000"/>
                  </a:schemeClr>
                </a:solidFill>
              </a:defRPr>
            </a:lvl8pPr>
            <a:lvl9pPr marL="2747223" indent="0" algn="ctr">
              <a:buNone/>
              <a:defRPr>
                <a:solidFill>
                  <a:schemeClr val="tx1">
                    <a:tint val="75000"/>
                  </a:schemeClr>
                </a:solidFill>
              </a:defRPr>
            </a:lvl9pPr>
          </a:lstStyle>
          <a:p>
            <a:r>
              <a:rPr lang="en-US" dirty="0"/>
              <a:t>SINGLE SUPPORT LINE</a:t>
            </a:r>
          </a:p>
        </p:txBody>
      </p:sp>
      <p:pic>
        <p:nvPicPr>
          <p:cNvPr id="8" name="Picture 7">
            <a:extLst>
              <a:ext uri="{FF2B5EF4-FFF2-40B4-BE49-F238E27FC236}">
                <a16:creationId xmlns:a16="http://schemas.microsoft.com/office/drawing/2014/main" id="{243A4E49-EE74-4794-9547-F55518A7CCF7}"/>
              </a:ext>
            </a:extLst>
          </p:cNvPr>
          <p:cNvPicPr>
            <a:picLocks noChangeAspect="1"/>
          </p:cNvPicPr>
          <p:nvPr userDrawn="1"/>
        </p:nvPicPr>
        <p:blipFill>
          <a:blip r:embed="rId3"/>
          <a:stretch>
            <a:fillRect/>
          </a:stretch>
        </p:blipFill>
        <p:spPr>
          <a:xfrm>
            <a:off x="2" y="5426397"/>
            <a:ext cx="1618209" cy="1329936"/>
          </a:xfrm>
          <a:prstGeom prst="rect">
            <a:avLst/>
          </a:prstGeom>
        </p:spPr>
      </p:pic>
    </p:spTree>
    <p:extLst>
      <p:ext uri="{BB962C8B-B14F-4D97-AF65-F5344CB8AC3E}">
        <p14:creationId xmlns:p14="http://schemas.microsoft.com/office/powerpoint/2010/main" val="40802477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07 - Closing Slides Magenta">
    <p:bg>
      <p:bgPr>
        <a:solidFill>
          <a:srgbClr val="687A6E"/>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AEF473-162D-4E4A-B151-A64DD5D5236E}"/>
              </a:ext>
            </a:extLst>
          </p:cNvPr>
          <p:cNvSpPr txBox="1"/>
          <p:nvPr userDrawn="1"/>
        </p:nvSpPr>
        <p:spPr>
          <a:xfrm>
            <a:off x="3359514" y="1035546"/>
            <a:ext cx="5472972" cy="4365619"/>
          </a:xfrm>
          <a:prstGeom prst="rect">
            <a:avLst/>
          </a:prstGeom>
          <a:noFill/>
        </p:spPr>
        <p:txBody>
          <a:bodyPr wrap="none" rtlCol="0">
            <a:spAutoFit/>
          </a:bodyPr>
          <a:lstStyle/>
          <a:p>
            <a:pPr algn="ctr">
              <a:lnSpc>
                <a:spcPct val="90000"/>
              </a:lnSpc>
            </a:pPr>
            <a:r>
              <a:rPr lang="en-US" sz="18100" dirty="0">
                <a:solidFill>
                  <a:schemeClr val="bg1"/>
                </a:solidFill>
                <a:latin typeface="Tele-GroteskUlt" pitchFamily="2" charset="77"/>
                <a:cs typeface="Arial" pitchFamily="34" charset="0"/>
              </a:rPr>
              <a:t>LET’S</a:t>
            </a:r>
          </a:p>
          <a:p>
            <a:pPr algn="ctr">
              <a:lnSpc>
                <a:spcPct val="60000"/>
              </a:lnSpc>
            </a:pPr>
            <a:r>
              <a:rPr lang="en-US" sz="18100" dirty="0">
                <a:solidFill>
                  <a:schemeClr val="bg1"/>
                </a:solidFill>
                <a:latin typeface="Tele-GroteskUlt" pitchFamily="2" charset="77"/>
                <a:cs typeface="Arial" pitchFamily="34" charset="0"/>
              </a:rPr>
              <a:t>TALK</a:t>
            </a:r>
          </a:p>
        </p:txBody>
      </p:sp>
      <p:pic>
        <p:nvPicPr>
          <p:cNvPr id="2" name="Picture 1">
            <a:extLst>
              <a:ext uri="{FF2B5EF4-FFF2-40B4-BE49-F238E27FC236}">
                <a16:creationId xmlns:a16="http://schemas.microsoft.com/office/drawing/2014/main" id="{9D0A5847-0359-473F-AD3C-2D3CF361F961}"/>
              </a:ext>
            </a:extLst>
          </p:cNvPr>
          <p:cNvPicPr>
            <a:picLocks noChangeAspect="1"/>
          </p:cNvPicPr>
          <p:nvPr userDrawn="1"/>
        </p:nvPicPr>
        <p:blipFill>
          <a:blip r:embed="rId2"/>
          <a:stretch>
            <a:fillRect/>
          </a:stretch>
        </p:blipFill>
        <p:spPr>
          <a:xfrm>
            <a:off x="5475253" y="5235447"/>
            <a:ext cx="1751279" cy="1437508"/>
          </a:xfrm>
          <a:prstGeom prst="rect">
            <a:avLst/>
          </a:prstGeom>
        </p:spPr>
      </p:pic>
    </p:spTree>
    <p:extLst>
      <p:ext uri="{BB962C8B-B14F-4D97-AF65-F5344CB8AC3E}">
        <p14:creationId xmlns:p14="http://schemas.microsoft.com/office/powerpoint/2010/main" val="26979726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07 - Closing Slides AYWU">
    <p:bg>
      <p:bgPr>
        <a:solidFill>
          <a:srgbClr val="687A6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116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CAD5B08-1FE4-4366-8FCC-7C97DBC94C06}"/>
              </a:ext>
            </a:extLst>
          </p:cNvPr>
          <p:cNvSpPr>
            <a:spLocks noGrp="1"/>
          </p:cNvSpPr>
          <p:nvPr>
            <p:ph type="pic" sz="quarter" idx="10"/>
          </p:nvPr>
        </p:nvSpPr>
        <p:spPr>
          <a:xfrm>
            <a:off x="2186132" y="1219200"/>
            <a:ext cx="5052867" cy="5638801"/>
          </a:xfrm>
          <a:prstGeom prst="rect">
            <a:avLst/>
          </a:prstGeom>
        </p:spPr>
        <p:txBody>
          <a:bodyPr/>
          <a:lstStyle/>
          <a:p>
            <a:endParaRPr lang="id-ID"/>
          </a:p>
        </p:txBody>
      </p:sp>
    </p:spTree>
    <p:extLst>
      <p:ext uri="{BB962C8B-B14F-4D97-AF65-F5344CB8AC3E}">
        <p14:creationId xmlns:p14="http://schemas.microsoft.com/office/powerpoint/2010/main" val="193942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B382451-0FE2-4891-AE41-84D1E406F957}"/>
              </a:ext>
            </a:extLst>
          </p:cNvPr>
          <p:cNvSpPr>
            <a:spLocks noGrp="1"/>
          </p:cNvSpPr>
          <p:nvPr>
            <p:ph type="pic" sz="quarter" idx="10"/>
          </p:nvPr>
        </p:nvSpPr>
        <p:spPr>
          <a:xfrm>
            <a:off x="1178825" y="-1"/>
            <a:ext cx="9834350" cy="4119073"/>
          </a:xfrm>
          <a:prstGeom prst="rect">
            <a:avLst/>
          </a:prstGeom>
        </p:spPr>
        <p:txBody>
          <a:bodyPr/>
          <a:lstStyle/>
          <a:p>
            <a:endParaRPr lang="id-ID"/>
          </a:p>
        </p:txBody>
      </p:sp>
    </p:spTree>
    <p:extLst>
      <p:ext uri="{BB962C8B-B14F-4D97-AF65-F5344CB8AC3E}">
        <p14:creationId xmlns:p14="http://schemas.microsoft.com/office/powerpoint/2010/main" val="3872252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DDBB5769-DB74-4804-B09A-C92CD0944108}"/>
              </a:ext>
            </a:extLst>
          </p:cNvPr>
          <p:cNvSpPr>
            <a:spLocks noGrp="1"/>
          </p:cNvSpPr>
          <p:nvPr>
            <p:ph type="pic" sz="quarter" idx="10"/>
          </p:nvPr>
        </p:nvSpPr>
        <p:spPr>
          <a:xfrm>
            <a:off x="3098955" y="854120"/>
            <a:ext cx="3703216" cy="5149759"/>
          </a:xfrm>
          <a:prstGeom prst="rect">
            <a:avLst/>
          </a:prstGeom>
        </p:spPr>
        <p:txBody>
          <a:bodyPr/>
          <a:lstStyle/>
          <a:p>
            <a:endParaRPr lang="id-ID"/>
          </a:p>
        </p:txBody>
      </p:sp>
    </p:spTree>
    <p:extLst>
      <p:ext uri="{BB962C8B-B14F-4D97-AF65-F5344CB8AC3E}">
        <p14:creationId xmlns:p14="http://schemas.microsoft.com/office/powerpoint/2010/main" val="248689322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1.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634321"/>
      </p:ext>
    </p:extLst>
  </p:cSld>
  <p:clrMap bg1="lt1" tx1="dk1" bg2="lt2" tx2="dk2" accent1="accent1" accent2="accent2" accent3="accent3" accent4="accent4" accent5="accent5" accent6="accent6" hlink="hlink" folHlink="folHlink"/>
  <p:sldLayoutIdLst>
    <p:sldLayoutId id="2147483715"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747" r:id="rId32"/>
    <p:sldLayoutId id="2147483748" r:id="rId33"/>
    <p:sldLayoutId id="2147483749" r:id="rId34"/>
    <p:sldLayoutId id="2147483750" r:id="rId35"/>
    <p:sldLayoutId id="2147483751" r:id="rId36"/>
    <p:sldLayoutId id="2147483752" r:id="rId37"/>
    <p:sldLayoutId id="2147483753" r:id="rId38"/>
    <p:sldLayoutId id="2147483754" r:id="rId39"/>
    <p:sldLayoutId id="2147483755" r:id="rId40"/>
    <p:sldLayoutId id="2147483756" r:id="rId41"/>
    <p:sldLayoutId id="2147483757" r:id="rId42"/>
    <p:sldLayoutId id="2147483758" r:id="rId43"/>
    <p:sldLayoutId id="2147483759" r:id="rId44"/>
    <p:sldLayoutId id="2147483760" r:id="rId45"/>
    <p:sldLayoutId id="2147483761" r:id="rId46"/>
    <p:sldLayoutId id="2147483762" r:id="rId47"/>
    <p:sldLayoutId id="2147483763" r:id="rId48"/>
    <p:sldLayoutId id="2147483780" r:id="rId4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3841" y="200338"/>
            <a:ext cx="11766772" cy="737297"/>
          </a:xfrm>
          <a:prstGeom prst="rect">
            <a:avLst/>
          </a:prstGeom>
        </p:spPr>
        <p:txBody>
          <a:bodyPr vert="horz" lIns="68681" tIns="34340" rIns="68681" bIns="34340" rtlCol="0" anchor="ctr">
            <a:normAutofit/>
          </a:bodyPr>
          <a:lstStyle/>
          <a:p>
            <a:r>
              <a:rPr lang="en-US" dirty="0"/>
              <a:t>Body – No Image</a:t>
            </a:r>
          </a:p>
        </p:txBody>
      </p:sp>
      <p:sp>
        <p:nvSpPr>
          <p:cNvPr id="3" name="Text Placeholder 2"/>
          <p:cNvSpPr>
            <a:spLocks noGrp="1"/>
          </p:cNvSpPr>
          <p:nvPr>
            <p:ph type="body" idx="1"/>
          </p:nvPr>
        </p:nvSpPr>
        <p:spPr>
          <a:xfrm>
            <a:off x="243840" y="1168100"/>
            <a:ext cx="11766771" cy="5178272"/>
          </a:xfrm>
          <a:prstGeom prst="rect">
            <a:avLst/>
          </a:prstGeom>
        </p:spPr>
        <p:txBody>
          <a:bodyPr vert="horz" lIns="68681" tIns="34340" rIns="68681" bIns="3434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Forth level</a:t>
            </a:r>
          </a:p>
        </p:txBody>
      </p:sp>
      <p:sp>
        <p:nvSpPr>
          <p:cNvPr id="10" name="Footer Placeholder 4">
            <a:extLst>
              <a:ext uri="{FF2B5EF4-FFF2-40B4-BE49-F238E27FC236}">
                <a16:creationId xmlns:a16="http://schemas.microsoft.com/office/drawing/2014/main" id="{6361AF82-B2CD-DC4C-882F-DF7021C9AE22}"/>
              </a:ext>
            </a:extLst>
          </p:cNvPr>
          <p:cNvSpPr>
            <a:spLocks noGrp="1"/>
          </p:cNvSpPr>
          <p:nvPr>
            <p:ph type="ftr" sz="quarter" idx="3"/>
          </p:nvPr>
        </p:nvSpPr>
        <p:spPr>
          <a:xfrm>
            <a:off x="7501045" y="6594260"/>
            <a:ext cx="3860800" cy="202143"/>
          </a:xfrm>
          <a:prstGeom prst="rect">
            <a:avLst/>
          </a:prstGeom>
        </p:spPr>
        <p:txBody>
          <a:bodyPr vert="horz" lIns="68681" tIns="34340" rIns="68681" bIns="34340" rtlCol="0" anchor="ctr"/>
          <a:lstStyle>
            <a:lvl1pPr algn="r">
              <a:defRPr sz="900" b="0" i="0">
                <a:solidFill>
                  <a:schemeClr val="accent1"/>
                </a:solidFill>
                <a:latin typeface="Tele-GroteskHal" pitchFamily="2" charset="0"/>
                <a:cs typeface="Tele-GroteskHal" pitchFamily="2" charset="0"/>
              </a:defRPr>
            </a:lvl1pPr>
          </a:lstStyle>
          <a:p>
            <a:r>
              <a:rPr lang="en-US"/>
              <a:t>T-Mobile Confidential</a:t>
            </a:r>
            <a:endParaRPr lang="en-US" dirty="0"/>
          </a:p>
        </p:txBody>
      </p:sp>
      <p:sp>
        <p:nvSpPr>
          <p:cNvPr id="11" name="Slide Number Placeholder 5">
            <a:extLst>
              <a:ext uri="{FF2B5EF4-FFF2-40B4-BE49-F238E27FC236}">
                <a16:creationId xmlns:a16="http://schemas.microsoft.com/office/drawing/2014/main" id="{754763E8-FA2B-9141-8ABC-5B7B38C2C35E}"/>
              </a:ext>
            </a:extLst>
          </p:cNvPr>
          <p:cNvSpPr txBox="1">
            <a:spLocks/>
          </p:cNvSpPr>
          <p:nvPr userDrawn="1"/>
        </p:nvSpPr>
        <p:spPr>
          <a:xfrm>
            <a:off x="11538671" y="6594260"/>
            <a:ext cx="621439" cy="202143"/>
          </a:xfrm>
          <a:prstGeom prst="rect">
            <a:avLst/>
          </a:prstGeom>
        </p:spPr>
        <p:txBody>
          <a:bodyPr vert="horz" lIns="68681" tIns="34340" rIns="68681" bIns="34340" rtlCol="0"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fld id="{1AF40C39-5108-E841-85F7-F0B9C0D30E8D}" type="slidenum">
              <a:rPr lang="en-US" sz="900" smtClean="0">
                <a:solidFill>
                  <a:schemeClr val="accent1"/>
                </a:solidFill>
              </a:rPr>
              <a:pPr/>
              <a:t>‹#›</a:t>
            </a:fld>
            <a:endParaRPr lang="en-US" sz="900" dirty="0">
              <a:solidFill>
                <a:schemeClr val="accent1"/>
              </a:solidFill>
            </a:endParaRPr>
          </a:p>
        </p:txBody>
      </p:sp>
      <p:sp>
        <p:nvSpPr>
          <p:cNvPr id="8" name="Rectangle 7">
            <a:extLst>
              <a:ext uri="{FF2B5EF4-FFF2-40B4-BE49-F238E27FC236}">
                <a16:creationId xmlns:a16="http://schemas.microsoft.com/office/drawing/2014/main" id="{9E142086-C72C-8846-9D56-3DE058EDB806}"/>
              </a:ext>
            </a:extLst>
          </p:cNvPr>
          <p:cNvSpPr/>
          <p:nvPr userDrawn="1"/>
        </p:nvSpPr>
        <p:spPr>
          <a:xfrm>
            <a:off x="11395606" y="6686120"/>
            <a:ext cx="68316" cy="53961"/>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p>
        </p:txBody>
      </p:sp>
      <p:pic>
        <p:nvPicPr>
          <p:cNvPr id="5" name="Picture 4">
            <a:extLst>
              <a:ext uri="{FF2B5EF4-FFF2-40B4-BE49-F238E27FC236}">
                <a16:creationId xmlns:a16="http://schemas.microsoft.com/office/drawing/2014/main" id="{D454C55F-7178-4545-B1D4-A73969830F2B}"/>
              </a:ext>
            </a:extLst>
          </p:cNvPr>
          <p:cNvPicPr>
            <a:picLocks noChangeAspect="1"/>
          </p:cNvPicPr>
          <p:nvPr userDrawn="1"/>
        </p:nvPicPr>
        <p:blipFill>
          <a:blip r:embed="rId15"/>
          <a:stretch>
            <a:fillRect/>
          </a:stretch>
        </p:blipFill>
        <p:spPr>
          <a:xfrm>
            <a:off x="166253" y="5364944"/>
            <a:ext cx="1640380" cy="1348156"/>
          </a:xfrm>
          <a:prstGeom prst="rect">
            <a:avLst/>
          </a:prstGeom>
        </p:spPr>
      </p:pic>
    </p:spTree>
    <p:extLst>
      <p:ext uri="{BB962C8B-B14F-4D97-AF65-F5344CB8AC3E}">
        <p14:creationId xmlns:p14="http://schemas.microsoft.com/office/powerpoint/2010/main" val="333608211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hf sldNum="0" hdr="0" dt="0"/>
  <p:txStyles>
    <p:titleStyle>
      <a:lvl1pPr algn="l" defTabSz="343403" rtl="0" eaLnBrk="1" latinLnBrk="0" hangingPunct="1">
        <a:spcBef>
          <a:spcPct val="0"/>
        </a:spcBef>
        <a:buNone/>
        <a:defRPr sz="3200" b="0" i="0" kern="1200">
          <a:solidFill>
            <a:schemeClr val="tx1">
              <a:lumMod val="50000"/>
              <a:lumOff val="50000"/>
            </a:schemeClr>
          </a:solidFill>
          <a:latin typeface="Tele-GroteskUlt" pitchFamily="2" charset="0"/>
          <a:ea typeface="+mj-ea"/>
          <a:cs typeface="Tele-GroteskUlt" pitchFamily="2" charset="0"/>
        </a:defRPr>
      </a:lvl1pPr>
    </p:titleStyle>
    <p:bodyStyle>
      <a:lvl1pPr marL="257552" indent="-257552" algn="l" defTabSz="343403" rtl="0" eaLnBrk="1" latinLnBrk="0" hangingPunct="1">
        <a:spcBef>
          <a:spcPct val="20000"/>
        </a:spcBef>
        <a:buClr>
          <a:schemeClr val="accent1"/>
        </a:buClr>
        <a:buFont typeface="Wingdings" panose="05000000000000000000" pitchFamily="2" charset="2"/>
        <a:buChar char="§"/>
        <a:defRPr sz="2400" b="0" i="0" kern="1200">
          <a:solidFill>
            <a:schemeClr val="tx1">
              <a:lumMod val="85000"/>
              <a:lumOff val="15000"/>
            </a:schemeClr>
          </a:solidFill>
          <a:latin typeface="+mj-lt"/>
          <a:ea typeface="+mn-ea"/>
          <a:cs typeface="Arial" pitchFamily="34" charset="0"/>
        </a:defRPr>
      </a:lvl1pPr>
      <a:lvl2pPr marL="558030" indent="-214627" algn="l" defTabSz="343403" rtl="0" eaLnBrk="1" latinLnBrk="0" hangingPunct="1">
        <a:spcBef>
          <a:spcPct val="20000"/>
        </a:spcBef>
        <a:buClr>
          <a:schemeClr val="accent1"/>
        </a:buClr>
        <a:buFont typeface="Wingdings" panose="05000000000000000000" pitchFamily="2" charset="2"/>
        <a:buChar char="§"/>
        <a:defRPr sz="1800" b="0" i="0" kern="1200">
          <a:solidFill>
            <a:schemeClr val="tx1">
              <a:lumMod val="85000"/>
              <a:lumOff val="15000"/>
            </a:schemeClr>
          </a:solidFill>
          <a:latin typeface="+mn-lt"/>
          <a:ea typeface="+mn-ea"/>
          <a:cs typeface="Arial" pitchFamily="34" charset="0"/>
        </a:defRPr>
      </a:lvl2pPr>
      <a:lvl3pPr marL="858507" indent="-171701" algn="l" defTabSz="343403" rtl="0" eaLnBrk="1" latinLnBrk="0" hangingPunct="1">
        <a:spcBef>
          <a:spcPct val="20000"/>
        </a:spcBef>
        <a:buClr>
          <a:schemeClr val="accent1"/>
        </a:buClr>
        <a:buFont typeface="Wingdings" panose="05000000000000000000" pitchFamily="2" charset="2"/>
        <a:buChar char="§"/>
        <a:defRPr sz="1500" b="0" i="0" kern="1200">
          <a:solidFill>
            <a:schemeClr val="tx1">
              <a:lumMod val="85000"/>
              <a:lumOff val="15000"/>
            </a:schemeClr>
          </a:solidFill>
          <a:latin typeface="+mn-lt"/>
          <a:ea typeface="+mn-ea"/>
          <a:cs typeface="Arial" pitchFamily="34" charset="0"/>
        </a:defRPr>
      </a:lvl3pPr>
      <a:lvl4pPr marL="1201910" indent="-171701" algn="l" defTabSz="343403" rtl="0" eaLnBrk="1" latinLnBrk="0" hangingPunct="1">
        <a:spcBef>
          <a:spcPct val="20000"/>
        </a:spcBef>
        <a:buClr>
          <a:schemeClr val="accent1"/>
        </a:buClr>
        <a:buFont typeface="Wingdings" panose="05000000000000000000" pitchFamily="2" charset="2"/>
        <a:buChar char="§"/>
        <a:defRPr sz="1200" b="0" i="0" kern="1200">
          <a:solidFill>
            <a:schemeClr val="tx1">
              <a:lumMod val="85000"/>
              <a:lumOff val="15000"/>
            </a:schemeClr>
          </a:solidFill>
          <a:latin typeface="+mn-lt"/>
          <a:ea typeface="+mn-ea"/>
          <a:cs typeface="Arial" pitchFamily="34" charset="0"/>
        </a:defRPr>
      </a:lvl4pPr>
      <a:lvl5pPr marL="1545313" indent="-171701" algn="l" defTabSz="343403" rtl="0" eaLnBrk="1" latinLnBrk="0" hangingPunct="1">
        <a:spcBef>
          <a:spcPct val="20000"/>
        </a:spcBef>
        <a:buClr>
          <a:schemeClr val="accent1"/>
        </a:buClr>
        <a:buFont typeface="Wingdings" panose="05000000000000000000" pitchFamily="2" charset="2"/>
        <a:buChar char="§"/>
        <a:defRPr sz="1200" b="0" i="0" kern="1200">
          <a:solidFill>
            <a:schemeClr val="tx1">
              <a:lumMod val="75000"/>
              <a:lumOff val="25000"/>
            </a:schemeClr>
          </a:solidFill>
          <a:latin typeface="+mn-lt"/>
          <a:ea typeface="+mn-ea"/>
          <a:cs typeface="Arial" pitchFamily="34" charset="0"/>
        </a:defRPr>
      </a:lvl5pPr>
      <a:lvl6pPr marL="1888716" indent="-171701" algn="l" defTabSz="343403" rtl="0" eaLnBrk="1" latinLnBrk="0" hangingPunct="1">
        <a:spcBef>
          <a:spcPct val="20000"/>
        </a:spcBef>
        <a:buFont typeface="Arial"/>
        <a:buChar char="•"/>
        <a:defRPr sz="1500" kern="1200">
          <a:solidFill>
            <a:schemeClr val="tx1"/>
          </a:solidFill>
          <a:latin typeface="+mn-lt"/>
          <a:ea typeface="+mn-ea"/>
          <a:cs typeface="+mn-cs"/>
        </a:defRPr>
      </a:lvl6pPr>
      <a:lvl7pPr marL="2232119" indent="-171701" algn="l" defTabSz="343403" rtl="0" eaLnBrk="1" latinLnBrk="0" hangingPunct="1">
        <a:spcBef>
          <a:spcPct val="20000"/>
        </a:spcBef>
        <a:buFont typeface="Arial"/>
        <a:buChar char="•"/>
        <a:defRPr sz="1500" kern="1200">
          <a:solidFill>
            <a:schemeClr val="tx1"/>
          </a:solidFill>
          <a:latin typeface="+mn-lt"/>
          <a:ea typeface="+mn-ea"/>
          <a:cs typeface="+mn-cs"/>
        </a:defRPr>
      </a:lvl7pPr>
      <a:lvl8pPr marL="2575522" indent="-171701" algn="l" defTabSz="343403" rtl="0" eaLnBrk="1" latinLnBrk="0" hangingPunct="1">
        <a:spcBef>
          <a:spcPct val="20000"/>
        </a:spcBef>
        <a:buFont typeface="Arial"/>
        <a:buChar char="•"/>
        <a:defRPr sz="1500" kern="1200">
          <a:solidFill>
            <a:schemeClr val="tx1"/>
          </a:solidFill>
          <a:latin typeface="+mn-lt"/>
          <a:ea typeface="+mn-ea"/>
          <a:cs typeface="+mn-cs"/>
        </a:defRPr>
      </a:lvl8pPr>
      <a:lvl9pPr marL="2918925" indent="-171701" algn="l" defTabSz="34340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3403" rtl="0" eaLnBrk="1" latinLnBrk="0" hangingPunct="1">
        <a:defRPr sz="1400" kern="1200">
          <a:solidFill>
            <a:schemeClr val="tx1"/>
          </a:solidFill>
          <a:latin typeface="+mn-lt"/>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png"/><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9.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jfif"/><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26.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4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D4A7F22-3278-6D4A-9756-704BB525AAEE}"/>
              </a:ext>
            </a:extLst>
          </p:cNvPr>
          <p:cNvSpPr>
            <a:spLocks noGrp="1"/>
          </p:cNvSpPr>
          <p:nvPr>
            <p:ph type="title"/>
          </p:nvPr>
        </p:nvSpPr>
        <p:spPr>
          <a:xfrm>
            <a:off x="1" y="5215154"/>
            <a:ext cx="12191999" cy="858798"/>
          </a:xfrm>
        </p:spPr>
        <p:txBody>
          <a:bodyPr/>
          <a:lstStyle/>
          <a:p>
            <a:r>
              <a:rPr lang="en-US" sz="5700" b="1" spc="-200" dirty="0">
                <a:latin typeface="Roboto" panose="02000000000000000000"/>
                <a:cs typeface="Arial" panose="020B0604020202020204" pitchFamily="34" charset="0"/>
              </a:rPr>
              <a:t>PINELOCH SUN BOARD MEETING</a:t>
            </a:r>
          </a:p>
        </p:txBody>
      </p:sp>
      <p:sp>
        <p:nvSpPr>
          <p:cNvPr id="10" name="Subtitle 9">
            <a:extLst>
              <a:ext uri="{FF2B5EF4-FFF2-40B4-BE49-F238E27FC236}">
                <a16:creationId xmlns:a16="http://schemas.microsoft.com/office/drawing/2014/main" id="{C720BE05-A94B-4D43-BB1D-73826A471542}"/>
              </a:ext>
            </a:extLst>
          </p:cNvPr>
          <p:cNvSpPr>
            <a:spLocks noGrp="1"/>
          </p:cNvSpPr>
          <p:nvPr>
            <p:ph type="subTitle" idx="1"/>
          </p:nvPr>
        </p:nvSpPr>
        <p:spPr>
          <a:xfrm>
            <a:off x="4" y="6073952"/>
            <a:ext cx="12191996" cy="481128"/>
          </a:xfrm>
        </p:spPr>
        <p:txBody>
          <a:bodyPr/>
          <a:lstStyle/>
          <a:p>
            <a:r>
              <a:rPr lang="en-US" sz="3000" b="1" dirty="0">
                <a:latin typeface="Roboto" panose="02000000000000000000"/>
              </a:rPr>
              <a:t>JULY 27, 2019</a:t>
            </a:r>
          </a:p>
        </p:txBody>
      </p:sp>
      <p:pic>
        <p:nvPicPr>
          <p:cNvPr id="5" name="Picture 4">
            <a:extLst>
              <a:ext uri="{FF2B5EF4-FFF2-40B4-BE49-F238E27FC236}">
                <a16:creationId xmlns:a16="http://schemas.microsoft.com/office/drawing/2014/main" id="{D0B62A01-7A7D-4F2E-AFE6-514D733551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75" y="231834"/>
            <a:ext cx="1673146" cy="858798"/>
          </a:xfrm>
          <a:prstGeom prst="rect">
            <a:avLst/>
          </a:prstGeom>
        </p:spPr>
      </p:pic>
      <p:pic>
        <p:nvPicPr>
          <p:cNvPr id="3" name="Picture 2" descr="A close up of a logo&#10;&#10;Description automatically generated">
            <a:extLst>
              <a:ext uri="{FF2B5EF4-FFF2-40B4-BE49-F238E27FC236}">
                <a16:creationId xmlns:a16="http://schemas.microsoft.com/office/drawing/2014/main" id="{AF079352-FBB0-4843-A20A-2AEFA03AF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0952" b="22919"/>
          <a:stretch/>
        </p:blipFill>
        <p:spPr>
          <a:xfrm>
            <a:off x="7768046" y="231834"/>
            <a:ext cx="4875636" cy="608057"/>
          </a:xfrm>
          <a:prstGeom prst="rect">
            <a:avLst/>
          </a:prstGeom>
        </p:spPr>
      </p:pic>
    </p:spTree>
    <p:extLst>
      <p:ext uri="{BB962C8B-B14F-4D97-AF65-F5344CB8AC3E}">
        <p14:creationId xmlns:p14="http://schemas.microsoft.com/office/powerpoint/2010/main" val="3133710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101ECB9-5DAA-48E9-BE29-FD448960A4E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 y="0"/>
            <a:ext cx="12192000" cy="6941126"/>
          </a:xfrm>
          <a:solidFill>
            <a:schemeClr val="bg1"/>
          </a:solidFill>
        </p:spPr>
      </p:pic>
      <p:sp>
        <p:nvSpPr>
          <p:cNvPr id="7" name="Rectangle 6">
            <a:extLst>
              <a:ext uri="{FF2B5EF4-FFF2-40B4-BE49-F238E27FC236}">
                <a16:creationId xmlns:a16="http://schemas.microsoft.com/office/drawing/2014/main" id="{B936E279-99DA-4E24-90F1-4C2953CB5A53}"/>
              </a:ext>
            </a:extLst>
          </p:cNvPr>
          <p:cNvSpPr/>
          <p:nvPr/>
        </p:nvSpPr>
        <p:spPr>
          <a:xfrm>
            <a:off x="3833812" y="2619375"/>
            <a:ext cx="4524375" cy="18478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a:extLst>
              <a:ext uri="{FF2B5EF4-FFF2-40B4-BE49-F238E27FC236}">
                <a16:creationId xmlns:a16="http://schemas.microsoft.com/office/drawing/2014/main" id="{DA733086-0A62-4DEB-8B6E-B7DBC74AECC7}"/>
              </a:ext>
            </a:extLst>
          </p:cNvPr>
          <p:cNvSpPr txBox="1"/>
          <p:nvPr/>
        </p:nvSpPr>
        <p:spPr>
          <a:xfrm>
            <a:off x="3022599" y="3044279"/>
            <a:ext cx="6146800" cy="769441"/>
          </a:xfrm>
          <a:prstGeom prst="rect">
            <a:avLst/>
          </a:prstGeom>
          <a:noFill/>
        </p:spPr>
        <p:txBody>
          <a:bodyPr wrap="square" rtlCol="0">
            <a:spAutoFit/>
          </a:bodyPr>
          <a:lstStyle/>
          <a:p>
            <a:pPr algn="ctr"/>
            <a:r>
              <a:rPr lang="en-US" sz="4400" b="1" dirty="0">
                <a:solidFill>
                  <a:schemeClr val="bg1"/>
                </a:solidFill>
                <a:latin typeface="ADAM.CG PRO" pitchFamily="50" charset="0"/>
              </a:rPr>
              <a:t>WATER</a:t>
            </a:r>
            <a:endParaRPr lang="id-ID" sz="4400" b="1" dirty="0">
              <a:solidFill>
                <a:schemeClr val="bg1"/>
              </a:solidFill>
              <a:latin typeface="ADAM.CG PRO" pitchFamily="50" charset="0"/>
            </a:endParaRPr>
          </a:p>
        </p:txBody>
      </p:sp>
    </p:spTree>
    <p:extLst>
      <p:ext uri="{BB962C8B-B14F-4D97-AF65-F5344CB8AC3E}">
        <p14:creationId xmlns:p14="http://schemas.microsoft.com/office/powerpoint/2010/main" val="2516584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101ECB9-5DAA-48E9-BE29-FD448960A4E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 y="0"/>
            <a:ext cx="12192000" cy="6941126"/>
          </a:xfrm>
          <a:solidFill>
            <a:schemeClr val="bg1"/>
          </a:solidFill>
        </p:spPr>
      </p:pic>
      <p:sp>
        <p:nvSpPr>
          <p:cNvPr id="7" name="Rectangle 6">
            <a:extLst>
              <a:ext uri="{FF2B5EF4-FFF2-40B4-BE49-F238E27FC236}">
                <a16:creationId xmlns:a16="http://schemas.microsoft.com/office/drawing/2014/main" id="{B936E279-99DA-4E24-90F1-4C2953CB5A53}"/>
              </a:ext>
            </a:extLst>
          </p:cNvPr>
          <p:cNvSpPr/>
          <p:nvPr/>
        </p:nvSpPr>
        <p:spPr>
          <a:xfrm>
            <a:off x="3833812" y="2619375"/>
            <a:ext cx="4524375" cy="18478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a:extLst>
              <a:ext uri="{FF2B5EF4-FFF2-40B4-BE49-F238E27FC236}">
                <a16:creationId xmlns:a16="http://schemas.microsoft.com/office/drawing/2014/main" id="{DA733086-0A62-4DEB-8B6E-B7DBC74AECC7}"/>
              </a:ext>
            </a:extLst>
          </p:cNvPr>
          <p:cNvSpPr txBox="1"/>
          <p:nvPr/>
        </p:nvSpPr>
        <p:spPr>
          <a:xfrm>
            <a:off x="3022599" y="2820025"/>
            <a:ext cx="6146800" cy="1446550"/>
          </a:xfrm>
          <a:prstGeom prst="rect">
            <a:avLst/>
          </a:prstGeom>
          <a:noFill/>
        </p:spPr>
        <p:txBody>
          <a:bodyPr wrap="square" rtlCol="0">
            <a:spAutoFit/>
          </a:bodyPr>
          <a:lstStyle/>
          <a:p>
            <a:pPr algn="ctr"/>
            <a:r>
              <a:rPr lang="en-US" sz="4400" b="1" dirty="0">
                <a:solidFill>
                  <a:schemeClr val="bg1"/>
                </a:solidFill>
                <a:latin typeface="ADAM.CG PRO" pitchFamily="50" charset="0"/>
              </a:rPr>
              <a:t>ROADS &amp;</a:t>
            </a:r>
            <a:br>
              <a:rPr lang="en-US" sz="4400" b="1" dirty="0">
                <a:solidFill>
                  <a:schemeClr val="bg1"/>
                </a:solidFill>
                <a:latin typeface="ADAM.CG PRO" pitchFamily="50" charset="0"/>
              </a:rPr>
            </a:br>
            <a:r>
              <a:rPr lang="en-US" sz="4400" b="1" dirty="0">
                <a:solidFill>
                  <a:schemeClr val="bg1"/>
                </a:solidFill>
                <a:latin typeface="ADAM.CG PRO" pitchFamily="50" charset="0"/>
              </a:rPr>
              <a:t>MAINTENANCE</a:t>
            </a:r>
            <a:endParaRPr lang="id-ID" sz="4400" b="1" dirty="0">
              <a:solidFill>
                <a:schemeClr val="bg1"/>
              </a:solidFill>
              <a:latin typeface="ADAM.CG PRO" pitchFamily="50" charset="0"/>
            </a:endParaRPr>
          </a:p>
        </p:txBody>
      </p:sp>
    </p:spTree>
    <p:extLst>
      <p:ext uri="{BB962C8B-B14F-4D97-AF65-F5344CB8AC3E}">
        <p14:creationId xmlns:p14="http://schemas.microsoft.com/office/powerpoint/2010/main" val="1899264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101ECB9-5DAA-48E9-BE29-FD448960A4E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 y="0"/>
            <a:ext cx="12192000" cy="6941126"/>
          </a:xfrm>
          <a:solidFill>
            <a:schemeClr val="bg1"/>
          </a:solidFill>
        </p:spPr>
      </p:pic>
      <p:sp>
        <p:nvSpPr>
          <p:cNvPr id="7" name="Rectangle 6">
            <a:extLst>
              <a:ext uri="{FF2B5EF4-FFF2-40B4-BE49-F238E27FC236}">
                <a16:creationId xmlns:a16="http://schemas.microsoft.com/office/drawing/2014/main" id="{B936E279-99DA-4E24-90F1-4C2953CB5A53}"/>
              </a:ext>
            </a:extLst>
          </p:cNvPr>
          <p:cNvSpPr/>
          <p:nvPr/>
        </p:nvSpPr>
        <p:spPr>
          <a:xfrm>
            <a:off x="3833812" y="2619375"/>
            <a:ext cx="4524375" cy="18478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a:extLst>
              <a:ext uri="{FF2B5EF4-FFF2-40B4-BE49-F238E27FC236}">
                <a16:creationId xmlns:a16="http://schemas.microsoft.com/office/drawing/2014/main" id="{DA733086-0A62-4DEB-8B6E-B7DBC74AECC7}"/>
              </a:ext>
            </a:extLst>
          </p:cNvPr>
          <p:cNvSpPr txBox="1"/>
          <p:nvPr/>
        </p:nvSpPr>
        <p:spPr>
          <a:xfrm>
            <a:off x="3022599" y="3044279"/>
            <a:ext cx="6146800" cy="769441"/>
          </a:xfrm>
          <a:prstGeom prst="rect">
            <a:avLst/>
          </a:prstGeom>
          <a:noFill/>
        </p:spPr>
        <p:txBody>
          <a:bodyPr wrap="square" rtlCol="0">
            <a:spAutoFit/>
          </a:bodyPr>
          <a:lstStyle/>
          <a:p>
            <a:pPr algn="ctr"/>
            <a:r>
              <a:rPr lang="en-US" sz="4400" b="1" dirty="0">
                <a:solidFill>
                  <a:schemeClr val="bg1"/>
                </a:solidFill>
                <a:latin typeface="ADAM.CG PRO" pitchFamily="50" charset="0"/>
              </a:rPr>
              <a:t>BUDGET</a:t>
            </a:r>
            <a:endParaRPr lang="id-ID" sz="4400" b="1" dirty="0">
              <a:solidFill>
                <a:schemeClr val="bg1"/>
              </a:solidFill>
              <a:latin typeface="ADAM.CG PRO" pitchFamily="50" charset="0"/>
            </a:endParaRPr>
          </a:p>
        </p:txBody>
      </p:sp>
    </p:spTree>
    <p:extLst>
      <p:ext uri="{BB962C8B-B14F-4D97-AF65-F5344CB8AC3E}">
        <p14:creationId xmlns:p14="http://schemas.microsoft.com/office/powerpoint/2010/main" val="3360792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101ECB9-5DAA-48E9-BE29-FD448960A4E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 y="0"/>
            <a:ext cx="12192000" cy="6941126"/>
          </a:xfrm>
          <a:solidFill>
            <a:schemeClr val="bg1"/>
          </a:solidFill>
        </p:spPr>
      </p:pic>
      <p:sp>
        <p:nvSpPr>
          <p:cNvPr id="7" name="Rectangle 6">
            <a:extLst>
              <a:ext uri="{FF2B5EF4-FFF2-40B4-BE49-F238E27FC236}">
                <a16:creationId xmlns:a16="http://schemas.microsoft.com/office/drawing/2014/main" id="{B936E279-99DA-4E24-90F1-4C2953CB5A53}"/>
              </a:ext>
            </a:extLst>
          </p:cNvPr>
          <p:cNvSpPr/>
          <p:nvPr/>
        </p:nvSpPr>
        <p:spPr>
          <a:xfrm>
            <a:off x="3833812" y="2619375"/>
            <a:ext cx="4524375" cy="18478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a:extLst>
              <a:ext uri="{FF2B5EF4-FFF2-40B4-BE49-F238E27FC236}">
                <a16:creationId xmlns:a16="http://schemas.microsoft.com/office/drawing/2014/main" id="{DA733086-0A62-4DEB-8B6E-B7DBC74AECC7}"/>
              </a:ext>
            </a:extLst>
          </p:cNvPr>
          <p:cNvSpPr txBox="1"/>
          <p:nvPr/>
        </p:nvSpPr>
        <p:spPr>
          <a:xfrm>
            <a:off x="3022599" y="3044279"/>
            <a:ext cx="6146800" cy="707886"/>
          </a:xfrm>
          <a:prstGeom prst="rect">
            <a:avLst/>
          </a:prstGeom>
          <a:noFill/>
        </p:spPr>
        <p:txBody>
          <a:bodyPr wrap="square" rtlCol="0">
            <a:spAutoFit/>
          </a:bodyPr>
          <a:lstStyle/>
          <a:p>
            <a:pPr algn="ctr"/>
            <a:r>
              <a:rPr lang="en-US" sz="4000" b="1" dirty="0">
                <a:solidFill>
                  <a:schemeClr val="bg1"/>
                </a:solidFill>
                <a:latin typeface="ADAM.CG PRO" pitchFamily="50" charset="0"/>
              </a:rPr>
              <a:t>COMMUNICATIONS</a:t>
            </a:r>
            <a:endParaRPr lang="id-ID" sz="4000" b="1" dirty="0">
              <a:solidFill>
                <a:schemeClr val="bg1"/>
              </a:solidFill>
              <a:latin typeface="ADAM.CG PRO" pitchFamily="50" charset="0"/>
            </a:endParaRPr>
          </a:p>
        </p:txBody>
      </p:sp>
    </p:spTree>
    <p:extLst>
      <p:ext uri="{BB962C8B-B14F-4D97-AF65-F5344CB8AC3E}">
        <p14:creationId xmlns:p14="http://schemas.microsoft.com/office/powerpoint/2010/main" val="3997494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1C4D35C-44B1-4FE6-95CD-55497C48FAA7}"/>
              </a:ext>
            </a:extLst>
          </p:cNvPr>
          <p:cNvSpPr/>
          <p:nvPr/>
        </p:nvSpPr>
        <p:spPr>
          <a:xfrm>
            <a:off x="0" y="2356635"/>
            <a:ext cx="12192000" cy="4113240"/>
          </a:xfrm>
          <a:prstGeom prst="rect">
            <a:avLst/>
          </a:prstGeom>
          <a:solidFill>
            <a:srgbClr val="326496">
              <a:alpha val="89000"/>
            </a:srgbClr>
          </a:solidFill>
          <a:ln>
            <a:solidFill>
              <a:srgbClr val="3264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 name="TextBox 13">
            <a:extLst>
              <a:ext uri="{FF2B5EF4-FFF2-40B4-BE49-F238E27FC236}">
                <a16:creationId xmlns:a16="http://schemas.microsoft.com/office/drawing/2014/main" id="{B63434C9-D16E-4A45-AEC0-88F3FFE7E71C}"/>
              </a:ext>
            </a:extLst>
          </p:cNvPr>
          <p:cNvSpPr txBox="1"/>
          <p:nvPr/>
        </p:nvSpPr>
        <p:spPr>
          <a:xfrm>
            <a:off x="259153" y="591420"/>
            <a:ext cx="6612708" cy="477054"/>
          </a:xfrm>
          <a:prstGeom prst="rect">
            <a:avLst/>
          </a:prstGeom>
          <a:noFill/>
        </p:spPr>
        <p:txBody>
          <a:bodyPr wrap="none" rtlCol="0">
            <a:spAutoFit/>
          </a:bodyPr>
          <a:lstStyle/>
          <a:p>
            <a:pPr>
              <a:lnSpc>
                <a:spcPts val="3000"/>
              </a:lnSpc>
            </a:pPr>
            <a:r>
              <a:rPr lang="en-US" sz="3200" b="1" dirty="0">
                <a:solidFill>
                  <a:srgbClr val="264D74"/>
                </a:solidFill>
                <a:latin typeface="Roboto" panose="02000000000000000000" pitchFamily="2" charset="0"/>
                <a:ea typeface="Roboto" panose="02000000000000000000" pitchFamily="2" charset="0"/>
              </a:rPr>
              <a:t>CONNECTING OUR COMMUNITY</a:t>
            </a:r>
            <a:endParaRPr lang="id-ID" sz="3200" b="1" i="1" dirty="0">
              <a:solidFill>
                <a:srgbClr val="264D74"/>
              </a:solidFill>
              <a:latin typeface="Roboto" panose="02000000000000000000" pitchFamily="2" charset="0"/>
              <a:ea typeface="Roboto" panose="02000000000000000000" pitchFamily="2" charset="0"/>
            </a:endParaRPr>
          </a:p>
        </p:txBody>
      </p:sp>
      <p:sp>
        <p:nvSpPr>
          <p:cNvPr id="15" name="TextBox 14">
            <a:extLst>
              <a:ext uri="{FF2B5EF4-FFF2-40B4-BE49-F238E27FC236}">
                <a16:creationId xmlns:a16="http://schemas.microsoft.com/office/drawing/2014/main" id="{8DE01B1E-97AD-4166-9004-D8ADD54EFBF4}"/>
              </a:ext>
            </a:extLst>
          </p:cNvPr>
          <p:cNvSpPr txBox="1"/>
          <p:nvPr/>
        </p:nvSpPr>
        <p:spPr>
          <a:xfrm>
            <a:off x="290934" y="270587"/>
            <a:ext cx="1846165" cy="253916"/>
          </a:xfrm>
          <a:prstGeom prst="rect">
            <a:avLst/>
          </a:prstGeom>
          <a:noFill/>
        </p:spPr>
        <p:txBody>
          <a:bodyPr wrap="square" rtlCol="0">
            <a:spAutoFit/>
          </a:bodyPr>
          <a:lstStyle/>
          <a:p>
            <a:r>
              <a:rPr lang="en-US" sz="1050" i="1" dirty="0" err="1">
                <a:solidFill>
                  <a:schemeClr val="bg1">
                    <a:lumMod val="50000"/>
                  </a:schemeClr>
                </a:solidFill>
                <a:latin typeface="Unna" panose="02040503070705020203" pitchFamily="18" charset="0"/>
              </a:rPr>
              <a:t>Pineloch</a:t>
            </a:r>
            <a:r>
              <a:rPr lang="en-US" sz="1050" i="1" dirty="0">
                <a:solidFill>
                  <a:schemeClr val="bg1">
                    <a:lumMod val="50000"/>
                  </a:schemeClr>
                </a:solidFill>
                <a:latin typeface="Unna" panose="02040503070705020203" pitchFamily="18" charset="0"/>
              </a:rPr>
              <a:t> Sun Beach Club</a:t>
            </a:r>
            <a:endParaRPr lang="id-ID" sz="1050" i="1" dirty="0">
              <a:solidFill>
                <a:schemeClr val="bg1">
                  <a:lumMod val="50000"/>
                </a:schemeClr>
              </a:solidFill>
              <a:latin typeface="Unna" panose="02040503070705020203" pitchFamily="18" charset="0"/>
            </a:endParaRPr>
          </a:p>
        </p:txBody>
      </p:sp>
      <p:cxnSp>
        <p:nvCxnSpPr>
          <p:cNvPr id="16" name="Straight Connector 15">
            <a:extLst>
              <a:ext uri="{FF2B5EF4-FFF2-40B4-BE49-F238E27FC236}">
                <a16:creationId xmlns:a16="http://schemas.microsoft.com/office/drawing/2014/main" id="{DC5E7BCA-877F-4FC7-92FE-DE54100B114C}"/>
              </a:ext>
            </a:extLst>
          </p:cNvPr>
          <p:cNvCxnSpPr>
            <a:cxnSpLocks/>
          </p:cNvCxnSpPr>
          <p:nvPr/>
        </p:nvCxnSpPr>
        <p:spPr>
          <a:xfrm rot="16200000">
            <a:off x="514096" y="879550"/>
            <a:ext cx="0" cy="2667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0C3EDBD-1203-4D9F-AD2B-466E75A991C1}"/>
              </a:ext>
            </a:extLst>
          </p:cNvPr>
          <p:cNvSpPr txBox="1"/>
          <p:nvPr/>
        </p:nvSpPr>
        <p:spPr>
          <a:xfrm>
            <a:off x="1847849" y="957951"/>
            <a:ext cx="8879299" cy="307777"/>
          </a:xfrm>
          <a:prstGeom prst="rect">
            <a:avLst/>
          </a:prstGeom>
          <a:noFill/>
        </p:spPr>
        <p:txBody>
          <a:bodyPr wrap="square" rtlCol="0">
            <a:spAutoFit/>
          </a:bodyPr>
          <a:lstStyle/>
          <a:p>
            <a:endParaRPr lang="id-ID" sz="1400" kern="0" dirty="0">
              <a:solidFill>
                <a:srgbClr val="002060"/>
              </a:solidFill>
              <a:latin typeface="Roboto" panose="02000000000000000000" pitchFamily="2" charset="0"/>
              <a:ea typeface="Roboto" panose="02000000000000000000" pitchFamily="2" charset="0"/>
            </a:endParaRPr>
          </a:p>
        </p:txBody>
      </p:sp>
      <p:sp>
        <p:nvSpPr>
          <p:cNvPr id="30" name="TextBox 29">
            <a:extLst>
              <a:ext uri="{FF2B5EF4-FFF2-40B4-BE49-F238E27FC236}">
                <a16:creationId xmlns:a16="http://schemas.microsoft.com/office/drawing/2014/main" id="{E0688AB9-3BB1-4356-9C9F-7110E11ADD36}"/>
              </a:ext>
            </a:extLst>
          </p:cNvPr>
          <p:cNvSpPr txBox="1"/>
          <p:nvPr/>
        </p:nvSpPr>
        <p:spPr>
          <a:xfrm>
            <a:off x="9858828" y="6351770"/>
            <a:ext cx="2214068" cy="401328"/>
          </a:xfrm>
          <a:prstGeom prst="rect">
            <a:avLst/>
          </a:prstGeom>
          <a:noFill/>
        </p:spPr>
        <p:txBody>
          <a:bodyPr wrap="none" rtlCol="0">
            <a:spAutoFit/>
          </a:bodyPr>
          <a:lstStyle/>
          <a:p>
            <a:pPr algn="ctr">
              <a:lnSpc>
                <a:spcPts val="3000"/>
              </a:lnSpc>
            </a:pPr>
            <a:r>
              <a:rPr lang="en-US" sz="700" spc="600" dirty="0">
                <a:solidFill>
                  <a:schemeClr val="tx1">
                    <a:lumMod val="75000"/>
                    <a:lumOff val="25000"/>
                  </a:schemeClr>
                </a:solidFill>
                <a:latin typeface="Roboto" panose="02000000000000000000" pitchFamily="2" charset="0"/>
                <a:ea typeface="Roboto" panose="02000000000000000000" pitchFamily="2" charset="0"/>
              </a:rPr>
              <a:t>PINELOCHSUN.ORG</a:t>
            </a:r>
            <a:endParaRPr lang="id-ID" sz="700" spc="600" dirty="0">
              <a:solidFill>
                <a:schemeClr val="tx1">
                  <a:lumMod val="75000"/>
                  <a:lumOff val="25000"/>
                </a:schemeClr>
              </a:solidFill>
              <a:latin typeface="Roboto" panose="02000000000000000000" pitchFamily="2" charset="0"/>
              <a:ea typeface="Roboto" panose="02000000000000000000" pitchFamily="2" charset="0"/>
            </a:endParaRPr>
          </a:p>
        </p:txBody>
      </p:sp>
      <p:grpSp>
        <p:nvGrpSpPr>
          <p:cNvPr id="31" name="Group 30">
            <a:extLst>
              <a:ext uri="{FF2B5EF4-FFF2-40B4-BE49-F238E27FC236}">
                <a16:creationId xmlns:a16="http://schemas.microsoft.com/office/drawing/2014/main" id="{0086F28E-51B0-4AFE-BD56-B4D4B672DEE6}"/>
              </a:ext>
            </a:extLst>
          </p:cNvPr>
          <p:cNvGrpSpPr/>
          <p:nvPr/>
        </p:nvGrpSpPr>
        <p:grpSpPr>
          <a:xfrm>
            <a:off x="156428" y="1242616"/>
            <a:ext cx="3732112" cy="4555303"/>
            <a:chOff x="7662192" y="852740"/>
            <a:chExt cx="3535115" cy="5152517"/>
          </a:xfrm>
        </p:grpSpPr>
        <p:pic>
          <p:nvPicPr>
            <p:cNvPr id="32" name="Picture 31" descr="ipad.png">
              <a:extLst>
                <a:ext uri="{FF2B5EF4-FFF2-40B4-BE49-F238E27FC236}">
                  <a16:creationId xmlns:a16="http://schemas.microsoft.com/office/drawing/2014/main" id="{E1909277-C137-4A64-9F92-F348D0E2E4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2192" y="852740"/>
              <a:ext cx="3535115" cy="5152517"/>
            </a:xfrm>
            <a:prstGeom prst="rect">
              <a:avLst/>
            </a:prstGeom>
          </p:spPr>
        </p:pic>
        <p:pic>
          <p:nvPicPr>
            <p:cNvPr id="33" name="Picture 32">
              <a:extLst>
                <a:ext uri="{FF2B5EF4-FFF2-40B4-BE49-F238E27FC236}">
                  <a16:creationId xmlns:a16="http://schemas.microsoft.com/office/drawing/2014/main" id="{A5A6461B-84BC-439B-933C-1BCF2BE75586}"/>
                </a:ext>
              </a:extLst>
            </p:cNvPr>
            <p:cNvPicPr>
              <a:picLocks noChangeAspect="1"/>
            </p:cNvPicPr>
            <p:nvPr/>
          </p:nvPicPr>
          <p:blipFill>
            <a:blip r:embed="rId3"/>
            <a:stretch>
              <a:fillRect/>
            </a:stretch>
          </p:blipFill>
          <p:spPr>
            <a:xfrm>
              <a:off x="7832785" y="1338261"/>
              <a:ext cx="3208873" cy="4251655"/>
            </a:xfrm>
            <a:prstGeom prst="rect">
              <a:avLst/>
            </a:prstGeom>
          </p:spPr>
        </p:pic>
      </p:grpSp>
      <p:pic>
        <p:nvPicPr>
          <p:cNvPr id="38" name="Picture 37">
            <a:extLst>
              <a:ext uri="{FF2B5EF4-FFF2-40B4-BE49-F238E27FC236}">
                <a16:creationId xmlns:a16="http://schemas.microsoft.com/office/drawing/2014/main" id="{A85EF7A9-2D6B-4525-9541-DA61871A85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72840" y="155467"/>
            <a:ext cx="1673146" cy="858798"/>
          </a:xfrm>
          <a:prstGeom prst="rect">
            <a:avLst/>
          </a:prstGeom>
        </p:spPr>
      </p:pic>
      <p:grpSp>
        <p:nvGrpSpPr>
          <p:cNvPr id="39" name="Group 38">
            <a:extLst>
              <a:ext uri="{FF2B5EF4-FFF2-40B4-BE49-F238E27FC236}">
                <a16:creationId xmlns:a16="http://schemas.microsoft.com/office/drawing/2014/main" id="{8E2A794B-76FB-4429-A47A-C1970B8B685C}"/>
              </a:ext>
            </a:extLst>
          </p:cNvPr>
          <p:cNvGrpSpPr/>
          <p:nvPr/>
        </p:nvGrpSpPr>
        <p:grpSpPr>
          <a:xfrm>
            <a:off x="4266647" y="1242617"/>
            <a:ext cx="3781978" cy="4555303"/>
            <a:chOff x="7662192" y="852740"/>
            <a:chExt cx="3535115" cy="5152517"/>
          </a:xfrm>
        </p:grpSpPr>
        <p:pic>
          <p:nvPicPr>
            <p:cNvPr id="40" name="Picture 39" descr="ipad.png">
              <a:extLst>
                <a:ext uri="{FF2B5EF4-FFF2-40B4-BE49-F238E27FC236}">
                  <a16:creationId xmlns:a16="http://schemas.microsoft.com/office/drawing/2014/main" id="{46380BED-E436-4B28-8E78-4B8C51659F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2192" y="852740"/>
              <a:ext cx="3535115" cy="5152517"/>
            </a:xfrm>
            <a:prstGeom prst="rect">
              <a:avLst/>
            </a:prstGeom>
          </p:spPr>
        </p:pic>
        <p:pic>
          <p:nvPicPr>
            <p:cNvPr id="41" name="Picture 40">
              <a:extLst>
                <a:ext uri="{FF2B5EF4-FFF2-40B4-BE49-F238E27FC236}">
                  <a16:creationId xmlns:a16="http://schemas.microsoft.com/office/drawing/2014/main" id="{60526FBB-B76D-4E2D-A968-3129FC6C8E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2785" y="1422921"/>
              <a:ext cx="3125645" cy="4138577"/>
            </a:xfrm>
            <a:prstGeom prst="rect">
              <a:avLst/>
            </a:prstGeom>
          </p:spPr>
        </p:pic>
      </p:grpSp>
      <p:grpSp>
        <p:nvGrpSpPr>
          <p:cNvPr id="42" name="Group 41">
            <a:extLst>
              <a:ext uri="{FF2B5EF4-FFF2-40B4-BE49-F238E27FC236}">
                <a16:creationId xmlns:a16="http://schemas.microsoft.com/office/drawing/2014/main" id="{E7541C7E-348C-40A5-AD9B-4B49D12D0D42}"/>
              </a:ext>
            </a:extLst>
          </p:cNvPr>
          <p:cNvGrpSpPr/>
          <p:nvPr/>
        </p:nvGrpSpPr>
        <p:grpSpPr>
          <a:xfrm>
            <a:off x="8448674" y="1242617"/>
            <a:ext cx="3498377" cy="4538461"/>
            <a:chOff x="7662192" y="852740"/>
            <a:chExt cx="3535115" cy="5152517"/>
          </a:xfrm>
        </p:grpSpPr>
        <p:pic>
          <p:nvPicPr>
            <p:cNvPr id="43" name="Picture 42" descr="ipad.png">
              <a:extLst>
                <a:ext uri="{FF2B5EF4-FFF2-40B4-BE49-F238E27FC236}">
                  <a16:creationId xmlns:a16="http://schemas.microsoft.com/office/drawing/2014/main" id="{0865D3BB-DAB4-42AF-974C-88DEA6FD41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2192" y="852740"/>
              <a:ext cx="3535115" cy="5152517"/>
            </a:xfrm>
            <a:prstGeom prst="rect">
              <a:avLst/>
            </a:prstGeom>
          </p:spPr>
        </p:pic>
        <p:pic>
          <p:nvPicPr>
            <p:cNvPr id="44" name="Picture 43">
              <a:extLst>
                <a:ext uri="{FF2B5EF4-FFF2-40B4-BE49-F238E27FC236}">
                  <a16:creationId xmlns:a16="http://schemas.microsoft.com/office/drawing/2014/main" id="{AD67EFFE-4470-42A7-9D0C-0485D26CC9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68486" y="1397475"/>
              <a:ext cx="3125645" cy="4063046"/>
            </a:xfrm>
            <a:prstGeom prst="rect">
              <a:avLst/>
            </a:prstGeom>
          </p:spPr>
        </p:pic>
      </p:grpSp>
      <p:sp>
        <p:nvSpPr>
          <p:cNvPr id="45" name="TextBox 44">
            <a:extLst>
              <a:ext uri="{FF2B5EF4-FFF2-40B4-BE49-F238E27FC236}">
                <a16:creationId xmlns:a16="http://schemas.microsoft.com/office/drawing/2014/main" id="{04E6B448-4DF3-43FD-9E6C-6C5815820D7C}"/>
              </a:ext>
            </a:extLst>
          </p:cNvPr>
          <p:cNvSpPr txBox="1"/>
          <p:nvPr/>
        </p:nvSpPr>
        <p:spPr>
          <a:xfrm>
            <a:off x="156428" y="5859965"/>
            <a:ext cx="1818126" cy="477054"/>
          </a:xfrm>
          <a:prstGeom prst="rect">
            <a:avLst/>
          </a:prstGeom>
          <a:noFill/>
        </p:spPr>
        <p:txBody>
          <a:bodyPr wrap="none" rtlCol="0">
            <a:spAutoFit/>
          </a:bodyPr>
          <a:lstStyle/>
          <a:p>
            <a:pPr>
              <a:lnSpc>
                <a:spcPts val="3000"/>
              </a:lnSpc>
            </a:pPr>
            <a:r>
              <a:rPr lang="en-US" sz="2800" b="1" dirty="0">
                <a:solidFill>
                  <a:schemeClr val="bg1"/>
                </a:solidFill>
                <a:latin typeface="Roboto" panose="02000000000000000000" pitchFamily="2" charset="0"/>
                <a:ea typeface="Roboto" panose="02000000000000000000" pitchFamily="2" charset="0"/>
              </a:rPr>
              <a:t>WEBSITE</a:t>
            </a:r>
            <a:endParaRPr lang="id-ID" sz="2800" b="1" i="1" dirty="0">
              <a:solidFill>
                <a:schemeClr val="bg1"/>
              </a:solidFill>
              <a:latin typeface="Roboto" panose="02000000000000000000" pitchFamily="2" charset="0"/>
              <a:ea typeface="Roboto" panose="02000000000000000000" pitchFamily="2" charset="0"/>
            </a:endParaRPr>
          </a:p>
        </p:txBody>
      </p:sp>
      <p:sp>
        <p:nvSpPr>
          <p:cNvPr id="46" name="TextBox 45">
            <a:extLst>
              <a:ext uri="{FF2B5EF4-FFF2-40B4-BE49-F238E27FC236}">
                <a16:creationId xmlns:a16="http://schemas.microsoft.com/office/drawing/2014/main" id="{559A9157-B633-42E8-83A4-7F161C6F1C83}"/>
              </a:ext>
            </a:extLst>
          </p:cNvPr>
          <p:cNvSpPr txBox="1"/>
          <p:nvPr/>
        </p:nvSpPr>
        <p:spPr>
          <a:xfrm>
            <a:off x="4339959" y="5859965"/>
            <a:ext cx="3635354" cy="477054"/>
          </a:xfrm>
          <a:prstGeom prst="rect">
            <a:avLst/>
          </a:prstGeom>
          <a:noFill/>
        </p:spPr>
        <p:txBody>
          <a:bodyPr wrap="none" rtlCol="0">
            <a:spAutoFit/>
          </a:bodyPr>
          <a:lstStyle/>
          <a:p>
            <a:pPr>
              <a:lnSpc>
                <a:spcPts val="3000"/>
              </a:lnSpc>
            </a:pPr>
            <a:r>
              <a:rPr lang="en-US" sz="2800" b="1" dirty="0">
                <a:solidFill>
                  <a:schemeClr val="bg1"/>
                </a:solidFill>
                <a:latin typeface="Roboto" panose="02000000000000000000" pitchFamily="2" charset="0"/>
                <a:ea typeface="Roboto" panose="02000000000000000000" pitchFamily="2" charset="0"/>
              </a:rPr>
              <a:t>FACEBOOK GROUP</a:t>
            </a:r>
            <a:endParaRPr lang="id-ID" sz="2800" b="1" i="1" dirty="0">
              <a:solidFill>
                <a:schemeClr val="bg1"/>
              </a:solidFill>
              <a:latin typeface="Roboto" panose="02000000000000000000" pitchFamily="2" charset="0"/>
              <a:ea typeface="Roboto" panose="02000000000000000000" pitchFamily="2" charset="0"/>
            </a:endParaRPr>
          </a:p>
        </p:txBody>
      </p:sp>
      <p:sp>
        <p:nvSpPr>
          <p:cNvPr id="48" name="TextBox 47">
            <a:extLst>
              <a:ext uri="{FF2B5EF4-FFF2-40B4-BE49-F238E27FC236}">
                <a16:creationId xmlns:a16="http://schemas.microsoft.com/office/drawing/2014/main" id="{DA3223FA-08A5-4B2E-AD87-FB7D38847376}"/>
              </a:ext>
            </a:extLst>
          </p:cNvPr>
          <p:cNvSpPr txBox="1"/>
          <p:nvPr/>
        </p:nvSpPr>
        <p:spPr>
          <a:xfrm>
            <a:off x="8556646" y="5871954"/>
            <a:ext cx="3061928" cy="477054"/>
          </a:xfrm>
          <a:prstGeom prst="rect">
            <a:avLst/>
          </a:prstGeom>
          <a:noFill/>
        </p:spPr>
        <p:txBody>
          <a:bodyPr wrap="none" rtlCol="0">
            <a:spAutoFit/>
          </a:bodyPr>
          <a:lstStyle/>
          <a:p>
            <a:pPr>
              <a:lnSpc>
                <a:spcPts val="3000"/>
              </a:lnSpc>
            </a:pPr>
            <a:r>
              <a:rPr lang="en-US" sz="2800" b="1" dirty="0">
                <a:solidFill>
                  <a:schemeClr val="bg1"/>
                </a:solidFill>
                <a:latin typeface="Roboto" panose="02000000000000000000" pitchFamily="2" charset="0"/>
                <a:ea typeface="Roboto" panose="02000000000000000000" pitchFamily="2" charset="0"/>
              </a:rPr>
              <a:t>TREETOP TIMES</a:t>
            </a:r>
            <a:endParaRPr lang="id-ID" sz="2800" b="1" i="1"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201880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953562-7C53-416F-A48F-0E9ED550DDD9}"/>
              </a:ext>
            </a:extLst>
          </p:cNvPr>
          <p:cNvSpPr/>
          <p:nvPr/>
        </p:nvSpPr>
        <p:spPr>
          <a:xfrm>
            <a:off x="0" y="-129208"/>
            <a:ext cx="3876261" cy="6861178"/>
          </a:xfrm>
          <a:prstGeom prst="rect">
            <a:avLst/>
          </a:prstGeom>
          <a:solidFill>
            <a:srgbClr val="264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id-ID" dirty="0"/>
          </a:p>
        </p:txBody>
      </p:sp>
      <p:sp>
        <p:nvSpPr>
          <p:cNvPr id="13" name="TextBox 12">
            <a:extLst>
              <a:ext uri="{FF2B5EF4-FFF2-40B4-BE49-F238E27FC236}">
                <a16:creationId xmlns:a16="http://schemas.microsoft.com/office/drawing/2014/main" id="{290B41EC-C6EE-4666-B9F2-2529ECBED672}"/>
              </a:ext>
            </a:extLst>
          </p:cNvPr>
          <p:cNvSpPr txBox="1"/>
          <p:nvPr/>
        </p:nvSpPr>
        <p:spPr>
          <a:xfrm>
            <a:off x="4694217" y="342942"/>
            <a:ext cx="7185064" cy="1231106"/>
          </a:xfrm>
          <a:prstGeom prst="rect">
            <a:avLst/>
          </a:prstGeom>
          <a:noFill/>
        </p:spPr>
        <p:txBody>
          <a:bodyPr wrap="square" rtlCol="0">
            <a:spAutoFit/>
          </a:bodyPr>
          <a:lstStyle/>
          <a:p>
            <a:r>
              <a:rPr lang="en-US" sz="3800" b="1" dirty="0">
                <a:solidFill>
                  <a:srgbClr val="264D74"/>
                </a:solidFill>
                <a:latin typeface="Roboto" panose="02000000000000000000" pitchFamily="2" charset="0"/>
                <a:ea typeface="Roboto" panose="02000000000000000000" pitchFamily="2" charset="0"/>
                <a:cs typeface="Lato" charset="0"/>
              </a:rPr>
              <a:t>2</a:t>
            </a:r>
            <a:r>
              <a:rPr lang="en-US" sz="3800" b="1" baseline="30000" dirty="0">
                <a:solidFill>
                  <a:srgbClr val="264D74"/>
                </a:solidFill>
                <a:latin typeface="Roboto" panose="02000000000000000000" pitchFamily="2" charset="0"/>
                <a:ea typeface="Roboto" panose="02000000000000000000" pitchFamily="2" charset="0"/>
                <a:cs typeface="Lato" charset="0"/>
              </a:rPr>
              <a:t>ND</a:t>
            </a:r>
            <a:r>
              <a:rPr lang="en-US" sz="3800" b="1" dirty="0">
                <a:solidFill>
                  <a:srgbClr val="264D74"/>
                </a:solidFill>
                <a:latin typeface="Roboto" panose="02000000000000000000" pitchFamily="2" charset="0"/>
                <a:ea typeface="Roboto" panose="02000000000000000000" pitchFamily="2" charset="0"/>
                <a:cs typeface="Lato" charset="0"/>
              </a:rPr>
              <a:t> ANNUAL </a:t>
            </a:r>
            <a:r>
              <a:rPr lang="en-US" sz="3800" b="1" dirty="0">
                <a:solidFill>
                  <a:srgbClr val="C00000"/>
                </a:solidFill>
                <a:latin typeface="Roboto" panose="02000000000000000000" pitchFamily="2" charset="0"/>
                <a:ea typeface="Roboto" panose="02000000000000000000" pitchFamily="2" charset="0"/>
                <a:cs typeface="Lato" charset="0"/>
              </a:rPr>
              <a:t>CHILI COOK-OFF</a:t>
            </a:r>
          </a:p>
          <a:p>
            <a:r>
              <a:rPr lang="en-US" sz="3600" b="1" dirty="0">
                <a:solidFill>
                  <a:srgbClr val="264D74"/>
                </a:solidFill>
                <a:latin typeface="Roboto" panose="02000000000000000000" pitchFamily="2" charset="0"/>
                <a:ea typeface="Roboto" panose="02000000000000000000" pitchFamily="2" charset="0"/>
                <a:cs typeface="Lato" charset="0"/>
              </a:rPr>
              <a:t>Sept. 1</a:t>
            </a:r>
            <a:r>
              <a:rPr lang="en-US" sz="3600" b="1" baseline="30000" dirty="0">
                <a:solidFill>
                  <a:srgbClr val="264D74"/>
                </a:solidFill>
                <a:latin typeface="Roboto" panose="02000000000000000000" pitchFamily="2" charset="0"/>
                <a:ea typeface="Roboto" panose="02000000000000000000" pitchFamily="2" charset="0"/>
                <a:cs typeface="Lato" charset="0"/>
              </a:rPr>
              <a:t>st</a:t>
            </a:r>
            <a:r>
              <a:rPr lang="en-US" sz="3600" b="1" dirty="0">
                <a:solidFill>
                  <a:srgbClr val="264D74"/>
                </a:solidFill>
                <a:latin typeface="Roboto" panose="02000000000000000000" pitchFamily="2" charset="0"/>
                <a:ea typeface="Roboto" panose="02000000000000000000" pitchFamily="2" charset="0"/>
                <a:cs typeface="Lato" charset="0"/>
              </a:rPr>
              <a:t>, 2019</a:t>
            </a:r>
          </a:p>
        </p:txBody>
      </p:sp>
      <p:pic>
        <p:nvPicPr>
          <p:cNvPr id="15" name="Picture 14">
            <a:extLst>
              <a:ext uri="{FF2B5EF4-FFF2-40B4-BE49-F238E27FC236}">
                <a16:creationId xmlns:a16="http://schemas.microsoft.com/office/drawing/2014/main" id="{9CD8E4A6-4114-44B1-9EEB-F80A0EB8E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772" y="2158824"/>
            <a:ext cx="3567467" cy="2999585"/>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1078503F-3BA3-4214-A7D7-22ECFD04B0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6543" y="5808821"/>
            <a:ext cx="1673146" cy="858798"/>
          </a:xfrm>
          <a:prstGeom prst="rect">
            <a:avLst/>
          </a:prstGeom>
        </p:spPr>
      </p:pic>
      <p:sp>
        <p:nvSpPr>
          <p:cNvPr id="8" name="Rectangle 7">
            <a:extLst>
              <a:ext uri="{FF2B5EF4-FFF2-40B4-BE49-F238E27FC236}">
                <a16:creationId xmlns:a16="http://schemas.microsoft.com/office/drawing/2014/main" id="{A0727FDB-9B3A-4108-A315-B5E1D9F27387}"/>
              </a:ext>
            </a:extLst>
          </p:cNvPr>
          <p:cNvSpPr/>
          <p:nvPr/>
        </p:nvSpPr>
        <p:spPr>
          <a:xfrm>
            <a:off x="4694217" y="1574048"/>
            <a:ext cx="6923522" cy="4555093"/>
          </a:xfrm>
          <a:prstGeom prst="rect">
            <a:avLst/>
          </a:prstGeom>
        </p:spPr>
        <p:txBody>
          <a:bodyPr wrap="square">
            <a:spAutoFit/>
          </a:bodyPr>
          <a:lstStyle/>
          <a:p>
            <a:endParaRPr lang="en-US" sz="2600" dirty="0">
              <a:latin typeface="Roboto" panose="02000000000000000000"/>
            </a:endParaRPr>
          </a:p>
          <a:p>
            <a:r>
              <a:rPr lang="en-US" sz="2600" dirty="0">
                <a:latin typeface="Roboto" panose="02000000000000000000"/>
              </a:rPr>
              <a:t>Bring your favorite homemade chili and compete with your neighbor for cool prizes and bragging rights!! No secret family recipe to share? No problem, come down to the Clubhouse and bring your taste buds!</a:t>
            </a:r>
          </a:p>
          <a:p>
            <a:pPr marL="285750" indent="-285750">
              <a:buFont typeface="Arial" panose="020B0604020202020204" pitchFamily="34" charset="0"/>
              <a:buChar char="•"/>
            </a:pPr>
            <a:endParaRPr lang="en-US" sz="2600" dirty="0">
              <a:latin typeface="Roboto" panose="02000000000000000000"/>
            </a:endParaRPr>
          </a:p>
          <a:p>
            <a:pPr marL="285750" indent="-285750">
              <a:buFont typeface="Arial" panose="020B0604020202020204" pitchFamily="34" charset="0"/>
              <a:buChar char="•"/>
            </a:pPr>
            <a:r>
              <a:rPr lang="en-US" sz="2600" dirty="0">
                <a:latin typeface="Roboto" panose="02000000000000000000"/>
              </a:rPr>
              <a:t>Noon: 	Judging begins</a:t>
            </a:r>
          </a:p>
          <a:p>
            <a:pPr marL="285750" indent="-285750">
              <a:buFont typeface="Arial" panose="020B0604020202020204" pitchFamily="34" charset="0"/>
              <a:buChar char="•"/>
            </a:pPr>
            <a:r>
              <a:rPr lang="en-US" sz="2600" dirty="0">
                <a:latin typeface="Roboto" panose="02000000000000000000"/>
              </a:rPr>
              <a:t>12:30PM: 	People’s Choice tasting begins</a:t>
            </a:r>
          </a:p>
          <a:p>
            <a:pPr marL="285750" indent="-285750">
              <a:buFont typeface="Arial" panose="020B0604020202020204" pitchFamily="34" charset="0"/>
              <a:buChar char="•"/>
            </a:pPr>
            <a:r>
              <a:rPr lang="en-US" sz="2600" dirty="0">
                <a:latin typeface="Roboto" panose="02000000000000000000"/>
              </a:rPr>
              <a:t>1:30PM: 	Prizes awarded</a:t>
            </a:r>
          </a:p>
          <a:p>
            <a:endParaRPr lang="en-US" sz="3000" b="1" dirty="0">
              <a:solidFill>
                <a:srgbClr val="264D74"/>
              </a:solidFill>
              <a:latin typeface="Roboto" panose="02000000000000000000"/>
            </a:endParaRPr>
          </a:p>
        </p:txBody>
      </p:sp>
      <p:sp>
        <p:nvSpPr>
          <p:cNvPr id="14" name="TextBox 13">
            <a:extLst>
              <a:ext uri="{FF2B5EF4-FFF2-40B4-BE49-F238E27FC236}">
                <a16:creationId xmlns:a16="http://schemas.microsoft.com/office/drawing/2014/main" id="{CDE6AB9A-FF8F-4733-AB3C-4A837042A253}"/>
              </a:ext>
            </a:extLst>
          </p:cNvPr>
          <p:cNvSpPr txBox="1"/>
          <p:nvPr/>
        </p:nvSpPr>
        <p:spPr>
          <a:xfrm>
            <a:off x="280170" y="342942"/>
            <a:ext cx="2941247" cy="830997"/>
          </a:xfrm>
          <a:prstGeom prst="rect">
            <a:avLst/>
          </a:prstGeom>
          <a:noFill/>
        </p:spPr>
        <p:txBody>
          <a:bodyPr wrap="square" rtlCol="0">
            <a:spAutoFit/>
          </a:bodyPr>
          <a:lstStyle/>
          <a:p>
            <a:r>
              <a:rPr lang="en-US" sz="4800" b="1" dirty="0">
                <a:solidFill>
                  <a:schemeClr val="bg1"/>
                </a:solidFill>
                <a:latin typeface="Roboto" panose="02000000000000000000" pitchFamily="2" charset="0"/>
                <a:ea typeface="Roboto" panose="02000000000000000000" pitchFamily="2" charset="0"/>
              </a:rPr>
              <a:t>JOIN US! </a:t>
            </a:r>
            <a:endParaRPr lang="id-ID" sz="4800" b="1"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652837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101ECB9-5DAA-48E9-BE29-FD448960A4E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 y="0"/>
            <a:ext cx="12192000" cy="6941126"/>
          </a:xfrm>
          <a:solidFill>
            <a:schemeClr val="bg1"/>
          </a:solidFill>
        </p:spPr>
      </p:pic>
      <p:sp>
        <p:nvSpPr>
          <p:cNvPr id="7" name="Rectangle 6">
            <a:extLst>
              <a:ext uri="{FF2B5EF4-FFF2-40B4-BE49-F238E27FC236}">
                <a16:creationId xmlns:a16="http://schemas.microsoft.com/office/drawing/2014/main" id="{B936E279-99DA-4E24-90F1-4C2953CB5A53}"/>
              </a:ext>
            </a:extLst>
          </p:cNvPr>
          <p:cNvSpPr/>
          <p:nvPr/>
        </p:nvSpPr>
        <p:spPr>
          <a:xfrm>
            <a:off x="3833812" y="2619375"/>
            <a:ext cx="4524375" cy="18478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a:extLst>
              <a:ext uri="{FF2B5EF4-FFF2-40B4-BE49-F238E27FC236}">
                <a16:creationId xmlns:a16="http://schemas.microsoft.com/office/drawing/2014/main" id="{DA733086-0A62-4DEB-8B6E-B7DBC74AECC7}"/>
              </a:ext>
            </a:extLst>
          </p:cNvPr>
          <p:cNvSpPr txBox="1"/>
          <p:nvPr/>
        </p:nvSpPr>
        <p:spPr>
          <a:xfrm>
            <a:off x="3022599" y="3044279"/>
            <a:ext cx="6146800" cy="707886"/>
          </a:xfrm>
          <a:prstGeom prst="rect">
            <a:avLst/>
          </a:prstGeom>
          <a:noFill/>
        </p:spPr>
        <p:txBody>
          <a:bodyPr wrap="square" rtlCol="0">
            <a:spAutoFit/>
          </a:bodyPr>
          <a:lstStyle/>
          <a:p>
            <a:pPr algn="ctr"/>
            <a:r>
              <a:rPr lang="en-US" sz="4000" b="1">
                <a:solidFill>
                  <a:schemeClr val="bg1"/>
                </a:solidFill>
                <a:latin typeface="ADAM.CG PRO" pitchFamily="50" charset="0"/>
              </a:rPr>
              <a:t>THANK YOU</a:t>
            </a:r>
            <a:endParaRPr lang="id-ID" sz="4000" b="1" dirty="0">
              <a:solidFill>
                <a:schemeClr val="bg1"/>
              </a:solidFill>
              <a:latin typeface="ADAM.CG PRO" pitchFamily="50" charset="0"/>
            </a:endParaRPr>
          </a:p>
        </p:txBody>
      </p:sp>
    </p:spTree>
    <p:extLst>
      <p:ext uri="{BB962C8B-B14F-4D97-AF65-F5344CB8AC3E}">
        <p14:creationId xmlns:p14="http://schemas.microsoft.com/office/powerpoint/2010/main" val="1431574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4B3222-BDF5-448C-82B4-BA1F9DE6F654}"/>
              </a:ext>
            </a:extLst>
          </p:cNvPr>
          <p:cNvGrpSpPr/>
          <p:nvPr/>
        </p:nvGrpSpPr>
        <p:grpSpPr>
          <a:xfrm>
            <a:off x="225463" y="2775663"/>
            <a:ext cx="11544300" cy="1009139"/>
            <a:chOff x="225463" y="2775663"/>
            <a:chExt cx="11544300" cy="1009139"/>
          </a:xfrm>
        </p:grpSpPr>
        <p:sp>
          <p:nvSpPr>
            <p:cNvPr id="49" name="Rectangle 48">
              <a:extLst>
                <a:ext uri="{FF2B5EF4-FFF2-40B4-BE49-F238E27FC236}">
                  <a16:creationId xmlns:a16="http://schemas.microsoft.com/office/drawing/2014/main" id="{F7744CCB-F970-4837-B5E4-637B618A0838}"/>
                </a:ext>
              </a:extLst>
            </p:cNvPr>
            <p:cNvSpPr/>
            <p:nvPr/>
          </p:nvSpPr>
          <p:spPr>
            <a:xfrm>
              <a:off x="225463" y="2798280"/>
              <a:ext cx="623169" cy="741417"/>
            </a:xfrm>
            <a:prstGeom prst="rect">
              <a:avLst/>
            </a:prstGeom>
            <a:solidFill>
              <a:srgbClr val="326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solidFill>
                    <a:schemeClr val="bg1"/>
                  </a:solidFill>
                  <a:latin typeface="Roboto" panose="02000000000000000000" pitchFamily="2" charset="0"/>
                  <a:ea typeface="Roboto" panose="02000000000000000000" pitchFamily="2" charset="0"/>
                  <a:cs typeface="Lato" panose="020F0502020204030203" pitchFamily="34" charset="0"/>
                </a:rPr>
                <a:t>01</a:t>
              </a:r>
            </a:p>
          </p:txBody>
        </p:sp>
        <p:sp>
          <p:nvSpPr>
            <p:cNvPr id="51" name="7 CuadroTexto">
              <a:extLst>
                <a:ext uri="{FF2B5EF4-FFF2-40B4-BE49-F238E27FC236}">
                  <a16:creationId xmlns:a16="http://schemas.microsoft.com/office/drawing/2014/main" id="{690A0D7D-2B04-452A-BE25-48C30EE17665}"/>
                </a:ext>
              </a:extLst>
            </p:cNvPr>
            <p:cNvSpPr txBox="1"/>
            <p:nvPr/>
          </p:nvSpPr>
          <p:spPr>
            <a:xfrm>
              <a:off x="1033168" y="2880135"/>
              <a:ext cx="2740025" cy="759182"/>
            </a:xfrm>
            <a:prstGeom prst="rect">
              <a:avLst/>
            </a:prstGeom>
            <a:noFill/>
          </p:spPr>
          <p:txBody>
            <a:bodyPr wrap="square">
              <a:spAutoFit/>
            </a:bodyPr>
            <a:lstStyle/>
            <a:p>
              <a:pPr>
                <a:lnSpc>
                  <a:spcPts val="1280"/>
                </a:lnSpc>
                <a:defRPr/>
              </a:pPr>
              <a:endParaRPr lang="en-US" sz="900" dirty="0">
                <a:solidFill>
                  <a:schemeClr val="bg1">
                    <a:lumMod val="50000"/>
                  </a:schemeClr>
                </a:solidFill>
                <a:latin typeface="Roboto" panose="02000000000000000000" pitchFamily="2" charset="0"/>
                <a:ea typeface="Roboto" panose="02000000000000000000" pitchFamily="2" charset="0"/>
                <a:cs typeface="Lato" charset="0"/>
              </a:endParaRPr>
            </a:p>
            <a:p>
              <a:pPr>
                <a:lnSpc>
                  <a:spcPts val="1280"/>
                </a:lnSpc>
                <a:defRPr/>
              </a:pPr>
              <a:r>
                <a:rPr lang="en-US" sz="1200" b="1" dirty="0">
                  <a:solidFill>
                    <a:schemeClr val="bg1">
                      <a:lumMod val="50000"/>
                    </a:schemeClr>
                  </a:solidFill>
                  <a:latin typeface="Roboto" panose="02000000000000000000" pitchFamily="2" charset="0"/>
                  <a:ea typeface="Roboto" panose="02000000000000000000" pitchFamily="2" charset="0"/>
                  <a:cs typeface="Lato" charset="0"/>
                </a:rPr>
                <a:t>Transparency of progress </a:t>
              </a:r>
              <a:r>
                <a:rPr lang="en-US" sz="1200" dirty="0">
                  <a:solidFill>
                    <a:schemeClr val="bg1">
                      <a:lumMod val="50000"/>
                    </a:schemeClr>
                  </a:solidFill>
                  <a:latin typeface="Roboto" panose="02000000000000000000" pitchFamily="2" charset="0"/>
                  <a:ea typeface="Roboto" panose="02000000000000000000" pitchFamily="2" charset="0"/>
                  <a:cs typeface="Lato" charset="0"/>
                </a:rPr>
                <a:t>regarding agreed membership priorities – water, roads and maintenance. </a:t>
              </a:r>
            </a:p>
          </p:txBody>
        </p:sp>
        <p:sp>
          <p:nvSpPr>
            <p:cNvPr id="52" name="Rectangle 51">
              <a:extLst>
                <a:ext uri="{FF2B5EF4-FFF2-40B4-BE49-F238E27FC236}">
                  <a16:creationId xmlns:a16="http://schemas.microsoft.com/office/drawing/2014/main" id="{1B451E93-7200-4A2E-85C4-05A3747EED15}"/>
                </a:ext>
              </a:extLst>
            </p:cNvPr>
            <p:cNvSpPr/>
            <p:nvPr/>
          </p:nvSpPr>
          <p:spPr>
            <a:xfrm>
              <a:off x="4137058" y="2798280"/>
              <a:ext cx="623169" cy="741417"/>
            </a:xfrm>
            <a:prstGeom prst="rect">
              <a:avLst/>
            </a:prstGeom>
            <a:solidFill>
              <a:srgbClr val="326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chemeClr val="bg1"/>
                  </a:solidFill>
                  <a:latin typeface="Roboto" panose="02000000000000000000" pitchFamily="2" charset="0"/>
                  <a:ea typeface="Roboto" panose="02000000000000000000" pitchFamily="2" charset="0"/>
                  <a:cs typeface="Lato" panose="020F0502020204030203" pitchFamily="34" charset="0"/>
                </a:rPr>
                <a:t>02</a:t>
              </a:r>
            </a:p>
          </p:txBody>
        </p:sp>
        <p:sp>
          <p:nvSpPr>
            <p:cNvPr id="54" name="7 CuadroTexto">
              <a:extLst>
                <a:ext uri="{FF2B5EF4-FFF2-40B4-BE49-F238E27FC236}">
                  <a16:creationId xmlns:a16="http://schemas.microsoft.com/office/drawing/2014/main" id="{F64AE6B9-BAD3-470F-9429-748473A59740}"/>
                </a:ext>
              </a:extLst>
            </p:cNvPr>
            <p:cNvSpPr txBox="1"/>
            <p:nvPr/>
          </p:nvSpPr>
          <p:spPr>
            <a:xfrm>
              <a:off x="4944762" y="2880135"/>
              <a:ext cx="2740026" cy="759182"/>
            </a:xfrm>
            <a:prstGeom prst="rect">
              <a:avLst/>
            </a:prstGeom>
            <a:noFill/>
          </p:spPr>
          <p:txBody>
            <a:bodyPr wrap="square">
              <a:spAutoFit/>
            </a:bodyPr>
            <a:lstStyle/>
            <a:p>
              <a:pPr>
                <a:lnSpc>
                  <a:spcPts val="1280"/>
                </a:lnSpc>
                <a:defRPr/>
              </a:pPr>
              <a:endParaRPr lang="en-US" sz="900" dirty="0">
                <a:solidFill>
                  <a:schemeClr val="bg1">
                    <a:lumMod val="50000"/>
                  </a:schemeClr>
                </a:solidFill>
                <a:latin typeface="Roboto" panose="02000000000000000000" pitchFamily="2" charset="0"/>
                <a:ea typeface="Roboto" panose="02000000000000000000" pitchFamily="2" charset="0"/>
                <a:cs typeface="Lato" charset="0"/>
              </a:endParaRPr>
            </a:p>
            <a:p>
              <a:pPr>
                <a:lnSpc>
                  <a:spcPts val="1280"/>
                </a:lnSpc>
                <a:defRPr/>
              </a:pPr>
              <a:r>
                <a:rPr lang="en-US" sz="1200" b="1" dirty="0">
                  <a:solidFill>
                    <a:schemeClr val="bg1">
                      <a:lumMod val="50000"/>
                    </a:schemeClr>
                  </a:solidFill>
                  <a:latin typeface="Roboto" panose="02000000000000000000" pitchFamily="2" charset="0"/>
                  <a:ea typeface="Roboto" panose="02000000000000000000" pitchFamily="2" charset="0"/>
                  <a:cs typeface="Lato" charset="0"/>
                </a:rPr>
                <a:t>Consistency of communication </a:t>
              </a:r>
              <a:r>
                <a:rPr lang="en-US" sz="1200" dirty="0">
                  <a:solidFill>
                    <a:schemeClr val="bg1">
                      <a:lumMod val="50000"/>
                    </a:schemeClr>
                  </a:solidFill>
                  <a:latin typeface="Roboto" panose="02000000000000000000" pitchFamily="2" charset="0"/>
                  <a:ea typeface="Roboto" panose="02000000000000000000" pitchFamily="2" charset="0"/>
                  <a:cs typeface="Lato" charset="0"/>
                </a:rPr>
                <a:t>via multiple methods including website, email, mail, social media, etc. </a:t>
              </a:r>
            </a:p>
          </p:txBody>
        </p:sp>
        <p:sp>
          <p:nvSpPr>
            <p:cNvPr id="55" name="Rectangle 54">
              <a:extLst>
                <a:ext uri="{FF2B5EF4-FFF2-40B4-BE49-F238E27FC236}">
                  <a16:creationId xmlns:a16="http://schemas.microsoft.com/office/drawing/2014/main" id="{30C38261-7446-4F08-8192-99AE7B5745A1}"/>
                </a:ext>
              </a:extLst>
            </p:cNvPr>
            <p:cNvSpPr/>
            <p:nvPr/>
          </p:nvSpPr>
          <p:spPr>
            <a:xfrm>
              <a:off x="8222033" y="2775663"/>
              <a:ext cx="623169" cy="741417"/>
            </a:xfrm>
            <a:prstGeom prst="rect">
              <a:avLst/>
            </a:prstGeom>
            <a:solidFill>
              <a:srgbClr val="326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chemeClr val="bg1"/>
                  </a:solidFill>
                  <a:latin typeface="Roboto" panose="02000000000000000000" pitchFamily="2" charset="0"/>
                  <a:ea typeface="Roboto" panose="02000000000000000000" pitchFamily="2" charset="0"/>
                  <a:cs typeface="Lato" panose="020F0502020204030203" pitchFamily="34" charset="0"/>
                </a:rPr>
                <a:t>03</a:t>
              </a:r>
            </a:p>
          </p:txBody>
        </p:sp>
        <p:sp>
          <p:nvSpPr>
            <p:cNvPr id="57" name="7 CuadroTexto">
              <a:extLst>
                <a:ext uri="{FF2B5EF4-FFF2-40B4-BE49-F238E27FC236}">
                  <a16:creationId xmlns:a16="http://schemas.microsoft.com/office/drawing/2014/main" id="{147467E1-15A8-4378-9417-C906AC0AD96A}"/>
                </a:ext>
              </a:extLst>
            </p:cNvPr>
            <p:cNvSpPr txBox="1"/>
            <p:nvPr/>
          </p:nvSpPr>
          <p:spPr>
            <a:xfrm>
              <a:off x="9029737" y="2874360"/>
              <a:ext cx="2740026" cy="910442"/>
            </a:xfrm>
            <a:prstGeom prst="rect">
              <a:avLst/>
            </a:prstGeom>
            <a:noFill/>
          </p:spPr>
          <p:txBody>
            <a:bodyPr wrap="square">
              <a:spAutoFit/>
            </a:bodyPr>
            <a:lstStyle/>
            <a:p>
              <a:pPr>
                <a:lnSpc>
                  <a:spcPts val="1280"/>
                </a:lnSpc>
                <a:defRPr/>
              </a:pPr>
              <a:endParaRPr lang="en-US" sz="900" dirty="0">
                <a:solidFill>
                  <a:schemeClr val="bg1">
                    <a:lumMod val="50000"/>
                  </a:schemeClr>
                </a:solidFill>
                <a:latin typeface="Roboto" panose="02000000000000000000" pitchFamily="2" charset="0"/>
                <a:ea typeface="Roboto" panose="02000000000000000000" pitchFamily="2" charset="0"/>
                <a:cs typeface="Lato" charset="0"/>
              </a:endParaRPr>
            </a:p>
            <a:p>
              <a:pPr>
                <a:lnSpc>
                  <a:spcPts val="1280"/>
                </a:lnSpc>
                <a:defRPr/>
              </a:pPr>
              <a:r>
                <a:rPr lang="en-US" sz="1200" b="1" dirty="0">
                  <a:solidFill>
                    <a:schemeClr val="bg1">
                      <a:lumMod val="50000"/>
                    </a:schemeClr>
                  </a:solidFill>
                  <a:latin typeface="Roboto" panose="02000000000000000000" pitchFamily="2" charset="0"/>
                  <a:ea typeface="Roboto" panose="02000000000000000000" pitchFamily="2" charset="0"/>
                  <a:cs typeface="Lato" charset="0"/>
                </a:rPr>
                <a:t>Continuous improvement </a:t>
              </a:r>
              <a:r>
                <a:rPr lang="en-US" sz="1200" dirty="0">
                  <a:solidFill>
                    <a:schemeClr val="bg1">
                      <a:lumMod val="50000"/>
                    </a:schemeClr>
                  </a:solidFill>
                  <a:latin typeface="Roboto" panose="02000000000000000000" pitchFamily="2" charset="0"/>
                  <a:ea typeface="Roboto" panose="02000000000000000000" pitchFamily="2" charset="0"/>
                  <a:cs typeface="Lato" charset="0"/>
                </a:rPr>
                <a:t>is how PLS is managed – for the good of our membership community. </a:t>
              </a:r>
            </a:p>
            <a:p>
              <a:pPr>
                <a:lnSpc>
                  <a:spcPts val="1280"/>
                </a:lnSpc>
                <a:defRPr/>
              </a:pPr>
              <a:endParaRPr lang="en-US" sz="900" dirty="0">
                <a:solidFill>
                  <a:schemeClr val="bg1">
                    <a:lumMod val="50000"/>
                  </a:schemeClr>
                </a:solidFill>
                <a:latin typeface="Roboto" panose="02000000000000000000" pitchFamily="2" charset="0"/>
                <a:ea typeface="Roboto" panose="02000000000000000000" pitchFamily="2" charset="0"/>
                <a:cs typeface="Lato" charset="0"/>
              </a:endParaRPr>
            </a:p>
          </p:txBody>
        </p:sp>
      </p:grpSp>
      <p:sp>
        <p:nvSpPr>
          <p:cNvPr id="36" name="TextBox 35">
            <a:extLst>
              <a:ext uri="{FF2B5EF4-FFF2-40B4-BE49-F238E27FC236}">
                <a16:creationId xmlns:a16="http://schemas.microsoft.com/office/drawing/2014/main" id="{9F0722FC-7C4F-4B6B-B5BC-F58A5FF3C898}"/>
              </a:ext>
            </a:extLst>
          </p:cNvPr>
          <p:cNvSpPr txBox="1"/>
          <p:nvPr/>
        </p:nvSpPr>
        <p:spPr>
          <a:xfrm>
            <a:off x="9869883" y="6040750"/>
            <a:ext cx="1899880" cy="477054"/>
          </a:xfrm>
          <a:prstGeom prst="rect">
            <a:avLst/>
          </a:prstGeom>
          <a:noFill/>
        </p:spPr>
        <p:txBody>
          <a:bodyPr wrap="none" rtlCol="0">
            <a:spAutoFit/>
          </a:bodyPr>
          <a:lstStyle/>
          <a:p>
            <a:pPr algn="ctr">
              <a:lnSpc>
                <a:spcPts val="3000"/>
              </a:lnSpc>
            </a:pPr>
            <a:r>
              <a:rPr lang="id-ID" sz="700" spc="600" dirty="0">
                <a:solidFill>
                  <a:schemeClr val="bg1"/>
                </a:solidFill>
                <a:latin typeface="Roboto" panose="02000000000000000000" pitchFamily="2" charset="0"/>
                <a:ea typeface="Roboto" panose="02000000000000000000" pitchFamily="2" charset="0"/>
              </a:rPr>
              <a:t>WWW.ELSIE.COM</a:t>
            </a:r>
          </a:p>
        </p:txBody>
      </p:sp>
      <p:sp>
        <p:nvSpPr>
          <p:cNvPr id="46" name="TextBox 45">
            <a:extLst>
              <a:ext uri="{FF2B5EF4-FFF2-40B4-BE49-F238E27FC236}">
                <a16:creationId xmlns:a16="http://schemas.microsoft.com/office/drawing/2014/main" id="{654AA37B-78B6-4192-82DF-E4067A0B0921}"/>
              </a:ext>
            </a:extLst>
          </p:cNvPr>
          <p:cNvSpPr txBox="1"/>
          <p:nvPr/>
        </p:nvSpPr>
        <p:spPr>
          <a:xfrm>
            <a:off x="4252394" y="930200"/>
            <a:ext cx="3687228" cy="477054"/>
          </a:xfrm>
          <a:prstGeom prst="rect">
            <a:avLst/>
          </a:prstGeom>
          <a:noFill/>
        </p:spPr>
        <p:txBody>
          <a:bodyPr wrap="none" rtlCol="0">
            <a:spAutoFit/>
          </a:bodyPr>
          <a:lstStyle/>
          <a:p>
            <a:pPr algn="ctr">
              <a:lnSpc>
                <a:spcPts val="3000"/>
              </a:lnSpc>
            </a:pPr>
            <a:r>
              <a:rPr lang="id-ID" sz="3200" b="1" dirty="0">
                <a:solidFill>
                  <a:schemeClr val="bg1"/>
                </a:solidFill>
                <a:latin typeface="Roboto" panose="02000000000000000000" pitchFamily="2" charset="0"/>
                <a:ea typeface="Roboto" panose="02000000000000000000" pitchFamily="2" charset="0"/>
              </a:rPr>
              <a:t>THE THREE RULES</a:t>
            </a:r>
          </a:p>
        </p:txBody>
      </p:sp>
      <p:sp>
        <p:nvSpPr>
          <p:cNvPr id="47" name="TextBox 46">
            <a:extLst>
              <a:ext uri="{FF2B5EF4-FFF2-40B4-BE49-F238E27FC236}">
                <a16:creationId xmlns:a16="http://schemas.microsoft.com/office/drawing/2014/main" id="{6FC01A14-6C19-4F59-8DF4-B5B403C1CBEC}"/>
              </a:ext>
            </a:extLst>
          </p:cNvPr>
          <p:cNvSpPr txBox="1"/>
          <p:nvPr/>
        </p:nvSpPr>
        <p:spPr>
          <a:xfrm>
            <a:off x="5328001" y="639578"/>
            <a:ext cx="1535998" cy="253916"/>
          </a:xfrm>
          <a:prstGeom prst="rect">
            <a:avLst/>
          </a:prstGeom>
          <a:noFill/>
        </p:spPr>
        <p:txBody>
          <a:bodyPr wrap="none" rtlCol="0">
            <a:spAutoFit/>
          </a:bodyPr>
          <a:lstStyle/>
          <a:p>
            <a:pPr algn="ctr"/>
            <a:r>
              <a:rPr lang="id-ID" sz="1050" i="1" dirty="0">
                <a:solidFill>
                  <a:schemeClr val="bg1"/>
                </a:solidFill>
                <a:latin typeface="Unna" panose="02040503070705020203" pitchFamily="18" charset="0"/>
              </a:rPr>
              <a:t>Bring back the natural life</a:t>
            </a:r>
          </a:p>
        </p:txBody>
      </p:sp>
      <p:cxnSp>
        <p:nvCxnSpPr>
          <p:cNvPr id="48" name="Straight Connector 47">
            <a:extLst>
              <a:ext uri="{FF2B5EF4-FFF2-40B4-BE49-F238E27FC236}">
                <a16:creationId xmlns:a16="http://schemas.microsoft.com/office/drawing/2014/main" id="{A0FE1C0F-79B8-4EDA-8041-BB5F36B1FC66}"/>
              </a:ext>
            </a:extLst>
          </p:cNvPr>
          <p:cNvCxnSpPr>
            <a:cxnSpLocks/>
          </p:cNvCxnSpPr>
          <p:nvPr/>
        </p:nvCxnSpPr>
        <p:spPr>
          <a:xfrm rot="16200000">
            <a:off x="6122927" y="1376935"/>
            <a:ext cx="0" cy="2667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5EF7B3C-6EFF-4800-B8AD-6FF581EA87FC}"/>
              </a:ext>
            </a:extLst>
          </p:cNvPr>
          <p:cNvSpPr txBox="1"/>
          <p:nvPr/>
        </p:nvSpPr>
        <p:spPr>
          <a:xfrm>
            <a:off x="999321" y="2758123"/>
            <a:ext cx="1970034" cy="338554"/>
          </a:xfrm>
          <a:prstGeom prst="rect">
            <a:avLst/>
          </a:prstGeom>
          <a:noFill/>
        </p:spPr>
        <p:txBody>
          <a:bodyPr wrap="square" rtlCol="0">
            <a:spAutoFit/>
          </a:bodyPr>
          <a:lstStyle/>
          <a:p>
            <a:r>
              <a:rPr lang="en-US" sz="1600" b="1" dirty="0">
                <a:solidFill>
                  <a:schemeClr val="tx1">
                    <a:lumMod val="75000"/>
                    <a:lumOff val="25000"/>
                  </a:schemeClr>
                </a:solidFill>
                <a:latin typeface="Roboto" panose="02000000000000000000" pitchFamily="2" charset="0"/>
                <a:ea typeface="Roboto" panose="02000000000000000000" pitchFamily="2" charset="0"/>
                <a:cs typeface="Lato" charset="0"/>
              </a:rPr>
              <a:t>TRANSPARENCY</a:t>
            </a:r>
          </a:p>
        </p:txBody>
      </p:sp>
      <p:sp>
        <p:nvSpPr>
          <p:cNvPr id="53" name="TextBox 52">
            <a:extLst>
              <a:ext uri="{FF2B5EF4-FFF2-40B4-BE49-F238E27FC236}">
                <a16:creationId xmlns:a16="http://schemas.microsoft.com/office/drawing/2014/main" id="{404314A6-DE55-4AB0-AF5B-37356CF25BEC}"/>
              </a:ext>
            </a:extLst>
          </p:cNvPr>
          <p:cNvSpPr txBox="1"/>
          <p:nvPr/>
        </p:nvSpPr>
        <p:spPr>
          <a:xfrm>
            <a:off x="4940896" y="2775663"/>
            <a:ext cx="2457001" cy="338554"/>
          </a:xfrm>
          <a:prstGeom prst="rect">
            <a:avLst/>
          </a:prstGeom>
          <a:noFill/>
        </p:spPr>
        <p:txBody>
          <a:bodyPr wrap="square" rtlCol="0">
            <a:spAutoFit/>
          </a:bodyPr>
          <a:lstStyle/>
          <a:p>
            <a:r>
              <a:rPr lang="id-ID" sz="1600" b="1" dirty="0">
                <a:solidFill>
                  <a:schemeClr val="tx1">
                    <a:lumMod val="75000"/>
                    <a:lumOff val="25000"/>
                  </a:schemeClr>
                </a:solidFill>
                <a:latin typeface="Roboto" panose="02000000000000000000" pitchFamily="2" charset="0"/>
                <a:ea typeface="Roboto" panose="02000000000000000000" pitchFamily="2" charset="0"/>
                <a:cs typeface="Lato" charset="0"/>
              </a:rPr>
              <a:t>CONSISTENTCY</a:t>
            </a:r>
            <a:endParaRPr lang="en-US" sz="1600" b="1" dirty="0">
              <a:solidFill>
                <a:schemeClr val="tx1">
                  <a:lumMod val="75000"/>
                  <a:lumOff val="25000"/>
                </a:schemeClr>
              </a:solidFill>
              <a:latin typeface="Roboto" panose="02000000000000000000" pitchFamily="2" charset="0"/>
              <a:ea typeface="Roboto" panose="02000000000000000000" pitchFamily="2" charset="0"/>
              <a:cs typeface="Lato" charset="0"/>
            </a:endParaRPr>
          </a:p>
        </p:txBody>
      </p:sp>
      <p:sp>
        <p:nvSpPr>
          <p:cNvPr id="56" name="TextBox 55">
            <a:extLst>
              <a:ext uri="{FF2B5EF4-FFF2-40B4-BE49-F238E27FC236}">
                <a16:creationId xmlns:a16="http://schemas.microsoft.com/office/drawing/2014/main" id="{387935EE-8687-4CF1-9486-25304261F1F5}"/>
              </a:ext>
            </a:extLst>
          </p:cNvPr>
          <p:cNvSpPr txBox="1"/>
          <p:nvPr/>
        </p:nvSpPr>
        <p:spPr>
          <a:xfrm>
            <a:off x="8989769" y="2758123"/>
            <a:ext cx="3175243" cy="338554"/>
          </a:xfrm>
          <a:prstGeom prst="rect">
            <a:avLst/>
          </a:prstGeom>
          <a:noFill/>
        </p:spPr>
        <p:txBody>
          <a:bodyPr wrap="square" rtlCol="0">
            <a:spAutoFit/>
          </a:bodyPr>
          <a:lstStyle/>
          <a:p>
            <a:r>
              <a:rPr lang="en-US" sz="1600" b="1" dirty="0">
                <a:solidFill>
                  <a:schemeClr val="tx1">
                    <a:lumMod val="75000"/>
                    <a:lumOff val="25000"/>
                  </a:schemeClr>
                </a:solidFill>
                <a:latin typeface="Roboto" panose="02000000000000000000" pitchFamily="2" charset="0"/>
                <a:ea typeface="Roboto" panose="02000000000000000000" pitchFamily="2" charset="0"/>
                <a:cs typeface="Lato" charset="0"/>
              </a:rPr>
              <a:t>CONTINUOUS IMPROVEMENT</a:t>
            </a:r>
          </a:p>
        </p:txBody>
      </p:sp>
      <p:pic>
        <p:nvPicPr>
          <p:cNvPr id="5" name="Picture Placeholder 4" descr="A tree with a mountain in the background&#10;&#10;Description generated with very high confidence">
            <a:extLst>
              <a:ext uri="{FF2B5EF4-FFF2-40B4-BE49-F238E27FC236}">
                <a16:creationId xmlns:a16="http://schemas.microsoft.com/office/drawing/2014/main" id="{B0A78D4C-D493-4EAD-87D3-B7CEBCD50A6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00" b="12500"/>
          <a:stretch>
            <a:fillRect/>
          </a:stretch>
        </p:blipFill>
        <p:spPr>
          <a:xfrm>
            <a:off x="0" y="0"/>
            <a:ext cx="12192000" cy="6858000"/>
          </a:xfrm>
        </p:spPr>
      </p:pic>
      <p:sp>
        <p:nvSpPr>
          <p:cNvPr id="18" name="TextBox 17">
            <a:extLst>
              <a:ext uri="{FF2B5EF4-FFF2-40B4-BE49-F238E27FC236}">
                <a16:creationId xmlns:a16="http://schemas.microsoft.com/office/drawing/2014/main" id="{1839D83F-683F-4841-815E-76834924CBF1}"/>
              </a:ext>
            </a:extLst>
          </p:cNvPr>
          <p:cNvSpPr txBox="1"/>
          <p:nvPr/>
        </p:nvSpPr>
        <p:spPr>
          <a:xfrm>
            <a:off x="225463" y="1043279"/>
            <a:ext cx="9410957" cy="545727"/>
          </a:xfrm>
          <a:prstGeom prst="rect">
            <a:avLst/>
          </a:prstGeom>
          <a:noFill/>
        </p:spPr>
        <p:txBody>
          <a:bodyPr wrap="square" rtlCol="0">
            <a:spAutoFit/>
          </a:bodyPr>
          <a:lstStyle/>
          <a:p>
            <a:pPr>
              <a:lnSpc>
                <a:spcPts val="3500"/>
              </a:lnSpc>
            </a:pPr>
            <a:r>
              <a:rPr lang="en-US" sz="4000" b="1" dirty="0">
                <a:solidFill>
                  <a:schemeClr val="bg1"/>
                </a:solidFill>
                <a:latin typeface="Roboto" panose="02000000000000000000" pitchFamily="2" charset="0"/>
                <a:ea typeface="Roboto" panose="02000000000000000000" pitchFamily="2" charset="0"/>
              </a:rPr>
              <a:t>OUR GUIDING PRINCIPLES</a:t>
            </a:r>
            <a:endParaRPr lang="id-ID" sz="4000" b="1" dirty="0">
              <a:solidFill>
                <a:schemeClr val="bg1"/>
              </a:solidFill>
              <a:latin typeface="Roboto" panose="02000000000000000000" pitchFamily="2" charset="0"/>
              <a:ea typeface="Roboto" panose="02000000000000000000" pitchFamily="2" charset="0"/>
            </a:endParaRPr>
          </a:p>
        </p:txBody>
      </p:sp>
      <p:pic>
        <p:nvPicPr>
          <p:cNvPr id="19" name="Picture 18">
            <a:extLst>
              <a:ext uri="{FF2B5EF4-FFF2-40B4-BE49-F238E27FC236}">
                <a16:creationId xmlns:a16="http://schemas.microsoft.com/office/drawing/2014/main" id="{FC5CF833-F944-4A70-A5DD-17FD503088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9750" y="90865"/>
            <a:ext cx="1673146" cy="858798"/>
          </a:xfrm>
          <a:prstGeom prst="rect">
            <a:avLst/>
          </a:prstGeom>
        </p:spPr>
      </p:pic>
    </p:spTree>
    <p:extLst>
      <p:ext uri="{BB962C8B-B14F-4D97-AF65-F5344CB8AC3E}">
        <p14:creationId xmlns:p14="http://schemas.microsoft.com/office/powerpoint/2010/main" val="63307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1000"/>
                                        <p:tgtEl>
                                          <p:spTgt spid="50"/>
                                        </p:tgtEl>
                                      </p:cBhvr>
                                    </p:animEffect>
                                    <p:anim calcmode="lin" valueType="num">
                                      <p:cBhvr>
                                        <p:cTn id="13" dur="1000" fill="hold"/>
                                        <p:tgtEl>
                                          <p:spTgt spid="50"/>
                                        </p:tgtEl>
                                        <p:attrNameLst>
                                          <p:attrName>ppt_x</p:attrName>
                                        </p:attrNameLst>
                                      </p:cBhvr>
                                      <p:tavLst>
                                        <p:tav tm="0">
                                          <p:val>
                                            <p:strVal val="#ppt_x"/>
                                          </p:val>
                                        </p:tav>
                                        <p:tav tm="100000">
                                          <p:val>
                                            <p:strVal val="#ppt_x"/>
                                          </p:val>
                                        </p:tav>
                                      </p:tavLst>
                                    </p:anim>
                                    <p:anim calcmode="lin" valueType="num">
                                      <p:cBhvr>
                                        <p:cTn id="14" dur="1000" fill="hold"/>
                                        <p:tgtEl>
                                          <p:spTgt spid="5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0" grpId="0"/>
      <p:bldP spid="53" grpId="0"/>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64D74"/>
        </a:solidFill>
        <a:effectLst/>
      </p:bgPr>
    </p:bg>
    <p:spTree>
      <p:nvGrpSpPr>
        <p:cNvPr id="1" name=""/>
        <p:cNvGrpSpPr/>
        <p:nvPr/>
      </p:nvGrpSpPr>
      <p:grpSpPr>
        <a:xfrm>
          <a:off x="0" y="0"/>
          <a:ext cx="0" cy="0"/>
          <a:chOff x="0" y="0"/>
          <a:chExt cx="0" cy="0"/>
        </a:xfrm>
      </p:grpSpPr>
      <p:pic>
        <p:nvPicPr>
          <p:cNvPr id="77" name="Picture 76" descr="A house with trees in the background&#10;&#10;Description generated with very high confidence">
            <a:extLst>
              <a:ext uri="{FF2B5EF4-FFF2-40B4-BE49-F238E27FC236}">
                <a16:creationId xmlns:a16="http://schemas.microsoft.com/office/drawing/2014/main" id="{47580679-F1AB-442A-8144-C3B9C0E13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36"/>
            <a:ext cx="12192000" cy="6866436"/>
          </a:xfrm>
          <a:prstGeom prst="rect">
            <a:avLst/>
          </a:prstGeom>
        </p:spPr>
      </p:pic>
      <p:sp>
        <p:nvSpPr>
          <p:cNvPr id="75" name="Rectangle 74">
            <a:extLst>
              <a:ext uri="{FF2B5EF4-FFF2-40B4-BE49-F238E27FC236}">
                <a16:creationId xmlns:a16="http://schemas.microsoft.com/office/drawing/2014/main" id="{6480E343-B8F0-49DF-9C51-81362CCC600D}"/>
              </a:ext>
            </a:extLst>
          </p:cNvPr>
          <p:cNvSpPr/>
          <p:nvPr/>
        </p:nvSpPr>
        <p:spPr>
          <a:xfrm>
            <a:off x="0" y="2895599"/>
            <a:ext cx="12192000" cy="3962401"/>
          </a:xfrm>
          <a:prstGeom prst="rect">
            <a:avLst/>
          </a:prstGeom>
          <a:solidFill>
            <a:schemeClr val="accent1">
              <a:alpha val="7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Picture Placeholder 11">
            <a:extLst>
              <a:ext uri="{FF2B5EF4-FFF2-40B4-BE49-F238E27FC236}">
                <a16:creationId xmlns:a16="http://schemas.microsoft.com/office/drawing/2014/main" id="{AECAAC6C-5B34-4FC7-900A-1F3098FDB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556" y="2156480"/>
            <a:ext cx="1331018" cy="1531584"/>
          </a:xfrm>
          <a:prstGeom prst="rect">
            <a:avLst/>
          </a:prstGeom>
          <a:solidFill>
            <a:srgbClr val="FFFFFF">
              <a:shade val="85000"/>
            </a:srgbClr>
          </a:solidFill>
          <a:ln w="254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Picture Placeholder 2">
            <a:extLst>
              <a:ext uri="{FF2B5EF4-FFF2-40B4-BE49-F238E27FC236}">
                <a16:creationId xmlns:a16="http://schemas.microsoft.com/office/drawing/2014/main" id="{C50BB636-214F-4423-9094-ACEA7065FE23}"/>
              </a:ext>
            </a:extLst>
          </p:cNvPr>
          <p:cNvSpPr>
            <a:spLocks noGrp="1"/>
          </p:cNvSpPr>
          <p:nvPr/>
        </p:nvSpPr>
        <p:spPr>
          <a:xfrm>
            <a:off x="5328001" y="2594682"/>
            <a:ext cx="1535998" cy="1668635"/>
          </a:xfrm>
          <a:custGeom>
            <a:avLst/>
            <a:gdLst>
              <a:gd name="connsiteX0" fmla="*/ 0 w 3037115"/>
              <a:gd name="connsiteY0" fmla="*/ 0 h 3657600"/>
              <a:gd name="connsiteX1" fmla="*/ 3037115 w 3037115"/>
              <a:gd name="connsiteY1" fmla="*/ 0 h 3657600"/>
              <a:gd name="connsiteX2" fmla="*/ 3037115 w 3037115"/>
              <a:gd name="connsiteY2" fmla="*/ 3657600 h 3657600"/>
              <a:gd name="connsiteX3" fmla="*/ 0 w 3037115"/>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3037115" h="3657600">
                <a:moveTo>
                  <a:pt x="0" y="0"/>
                </a:moveTo>
                <a:lnTo>
                  <a:pt x="3037115" y="0"/>
                </a:lnTo>
                <a:lnTo>
                  <a:pt x="3037115" y="3657600"/>
                </a:lnTo>
                <a:lnTo>
                  <a:pt x="0" y="3657600"/>
                </a:lnTo>
                <a:close/>
              </a:path>
            </a:pathLst>
          </a:custGeom>
        </p:spPr>
        <p:txBody>
          <a:bodyPr/>
          <a:lstStyle/>
          <a:p>
            <a:endParaRPr lang="en-US"/>
          </a:p>
        </p:txBody>
      </p:sp>
      <p:pic>
        <p:nvPicPr>
          <p:cNvPr id="60" name="Picture Placeholder 11">
            <a:extLst>
              <a:ext uri="{FF2B5EF4-FFF2-40B4-BE49-F238E27FC236}">
                <a16:creationId xmlns:a16="http://schemas.microsoft.com/office/drawing/2014/main" id="{A21FDD03-3B6E-4FC6-9C60-17AADAE819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1881" y="2156480"/>
            <a:ext cx="1398788" cy="1560599"/>
          </a:xfrm>
          <a:prstGeom prst="rect">
            <a:avLst/>
          </a:prstGeom>
          <a:solidFill>
            <a:srgbClr val="FFFFFF">
              <a:shade val="85000"/>
            </a:srgbClr>
          </a:solidFill>
          <a:ln w="254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 name="Picture Placeholder 11">
            <a:extLst>
              <a:ext uri="{FF2B5EF4-FFF2-40B4-BE49-F238E27FC236}">
                <a16:creationId xmlns:a16="http://schemas.microsoft.com/office/drawing/2014/main" id="{B5EA044D-E0BE-4595-A2CE-9E7B42ED5B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2894" y="2169342"/>
            <a:ext cx="1331018" cy="1574659"/>
          </a:xfrm>
          <a:prstGeom prst="rect">
            <a:avLst/>
          </a:prstGeom>
          <a:solidFill>
            <a:srgbClr val="FFFFFF">
              <a:shade val="85000"/>
            </a:srgbClr>
          </a:solidFill>
          <a:ln w="254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2" name="Picture Placeholder 11">
            <a:extLst>
              <a:ext uri="{FF2B5EF4-FFF2-40B4-BE49-F238E27FC236}">
                <a16:creationId xmlns:a16="http://schemas.microsoft.com/office/drawing/2014/main" id="{9A9754E4-26DA-419F-A28F-16341394FA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9582" y="2186494"/>
            <a:ext cx="1395061" cy="1560599"/>
          </a:xfrm>
          <a:prstGeom prst="rect">
            <a:avLst/>
          </a:prstGeom>
          <a:solidFill>
            <a:srgbClr val="FFFFFF">
              <a:shade val="85000"/>
            </a:srgbClr>
          </a:solidFill>
          <a:ln w="254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3" name="Picture Placeholder 11">
            <a:extLst>
              <a:ext uri="{FF2B5EF4-FFF2-40B4-BE49-F238E27FC236}">
                <a16:creationId xmlns:a16="http://schemas.microsoft.com/office/drawing/2014/main" id="{247E52B2-942E-4A0E-AB0A-AB0088BFB9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16173" y="2186495"/>
            <a:ext cx="1427929" cy="1560598"/>
          </a:xfrm>
          <a:prstGeom prst="rect">
            <a:avLst/>
          </a:prstGeom>
          <a:solidFill>
            <a:srgbClr val="FFFFFF">
              <a:shade val="85000"/>
            </a:srgbClr>
          </a:solidFill>
          <a:ln w="254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4" name="Picture Placeholder 11">
            <a:extLst>
              <a:ext uri="{FF2B5EF4-FFF2-40B4-BE49-F238E27FC236}">
                <a16:creationId xmlns:a16="http://schemas.microsoft.com/office/drawing/2014/main" id="{AF2CD979-22B8-4EC6-BC3C-C28FEE5C0F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4230" y="2204703"/>
            <a:ext cx="1487269" cy="1544196"/>
          </a:xfrm>
          <a:prstGeom prst="rect">
            <a:avLst/>
          </a:prstGeom>
          <a:solidFill>
            <a:srgbClr val="FFFFFF">
              <a:shade val="85000"/>
            </a:srgbClr>
          </a:solidFill>
          <a:ln w="254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5" name="Picture Placeholder 11">
            <a:extLst>
              <a:ext uri="{FF2B5EF4-FFF2-40B4-BE49-F238E27FC236}">
                <a16:creationId xmlns:a16="http://schemas.microsoft.com/office/drawing/2014/main" id="{7AA11BB0-FAA3-4976-A78A-0EBFD32E459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77709" y="2186940"/>
            <a:ext cx="1427929" cy="1574659"/>
          </a:xfrm>
          <a:prstGeom prst="rect">
            <a:avLst/>
          </a:prstGeom>
          <a:solidFill>
            <a:srgbClr val="FFFFFF">
              <a:shade val="85000"/>
            </a:srgbClr>
          </a:solidFill>
          <a:ln w="254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8" name="Rectangle 67">
            <a:extLst>
              <a:ext uri="{FF2B5EF4-FFF2-40B4-BE49-F238E27FC236}">
                <a16:creationId xmlns:a16="http://schemas.microsoft.com/office/drawing/2014/main" id="{C6343A98-75DB-4534-B837-56D52251275B}"/>
              </a:ext>
            </a:extLst>
          </p:cNvPr>
          <p:cNvSpPr/>
          <p:nvPr/>
        </p:nvSpPr>
        <p:spPr>
          <a:xfrm>
            <a:off x="3821555" y="3734311"/>
            <a:ext cx="1331018" cy="523220"/>
          </a:xfrm>
          <a:prstGeom prst="rect">
            <a:avLst/>
          </a:prstGeom>
        </p:spPr>
        <p:txBody>
          <a:bodyPr wrap="square">
            <a:spAutoFit/>
          </a:bodyPr>
          <a:lstStyle/>
          <a:p>
            <a:r>
              <a:rPr lang="en-US" sz="1400" b="1" dirty="0">
                <a:solidFill>
                  <a:schemeClr val="bg1"/>
                </a:solidFill>
                <a:latin typeface="Roboto" panose="02000000000000000000" pitchFamily="2" charset="0"/>
                <a:ea typeface="Roboto" panose="02000000000000000000" pitchFamily="2" charset="0"/>
                <a:cs typeface="Lato" charset="0"/>
              </a:rPr>
              <a:t>BOB</a:t>
            </a:r>
          </a:p>
          <a:p>
            <a:r>
              <a:rPr lang="en-US" sz="1400" b="1" dirty="0">
                <a:solidFill>
                  <a:schemeClr val="bg1"/>
                </a:solidFill>
                <a:latin typeface="Roboto" panose="02000000000000000000" pitchFamily="2" charset="0"/>
                <a:ea typeface="Roboto" panose="02000000000000000000" pitchFamily="2" charset="0"/>
                <a:cs typeface="Lato" charset="0"/>
              </a:rPr>
              <a:t>Secretary</a:t>
            </a:r>
          </a:p>
        </p:txBody>
      </p:sp>
      <p:sp>
        <p:nvSpPr>
          <p:cNvPr id="69" name="Rectangle 68">
            <a:extLst>
              <a:ext uri="{FF2B5EF4-FFF2-40B4-BE49-F238E27FC236}">
                <a16:creationId xmlns:a16="http://schemas.microsoft.com/office/drawing/2014/main" id="{74D520DC-EC47-4856-B868-4425ADBE3C80}"/>
              </a:ext>
            </a:extLst>
          </p:cNvPr>
          <p:cNvSpPr/>
          <p:nvPr/>
        </p:nvSpPr>
        <p:spPr>
          <a:xfrm>
            <a:off x="7135529" y="3744001"/>
            <a:ext cx="1331018" cy="738664"/>
          </a:xfrm>
          <a:prstGeom prst="rect">
            <a:avLst/>
          </a:prstGeom>
        </p:spPr>
        <p:txBody>
          <a:bodyPr wrap="square">
            <a:spAutoFit/>
          </a:bodyPr>
          <a:lstStyle/>
          <a:p>
            <a:r>
              <a:rPr lang="en-US" sz="1400" b="1" dirty="0">
                <a:solidFill>
                  <a:schemeClr val="bg1"/>
                </a:solidFill>
                <a:latin typeface="Roboto" panose="02000000000000000000" pitchFamily="2" charset="0"/>
                <a:ea typeface="Roboto" panose="02000000000000000000" pitchFamily="2" charset="0"/>
                <a:cs typeface="Lato" charset="0"/>
              </a:rPr>
              <a:t>KEN</a:t>
            </a:r>
          </a:p>
          <a:p>
            <a:r>
              <a:rPr lang="en-US" sz="1400" b="1" dirty="0">
                <a:solidFill>
                  <a:schemeClr val="bg1"/>
                </a:solidFill>
                <a:latin typeface="Roboto" panose="02000000000000000000" pitchFamily="2" charset="0"/>
                <a:ea typeface="Roboto" panose="02000000000000000000" pitchFamily="2" charset="0"/>
                <a:cs typeface="Lato" charset="0"/>
              </a:rPr>
              <a:t>Roads &amp; Maintenance</a:t>
            </a:r>
          </a:p>
        </p:txBody>
      </p:sp>
      <p:sp>
        <p:nvSpPr>
          <p:cNvPr id="70" name="Rectangle 69">
            <a:extLst>
              <a:ext uri="{FF2B5EF4-FFF2-40B4-BE49-F238E27FC236}">
                <a16:creationId xmlns:a16="http://schemas.microsoft.com/office/drawing/2014/main" id="{0E251DFB-288C-4386-A8F7-39ABB69AC5E5}"/>
              </a:ext>
            </a:extLst>
          </p:cNvPr>
          <p:cNvSpPr/>
          <p:nvPr/>
        </p:nvSpPr>
        <p:spPr>
          <a:xfrm>
            <a:off x="2172003" y="3740097"/>
            <a:ext cx="1550678" cy="523220"/>
          </a:xfrm>
          <a:prstGeom prst="rect">
            <a:avLst/>
          </a:prstGeom>
        </p:spPr>
        <p:txBody>
          <a:bodyPr wrap="square">
            <a:spAutoFit/>
          </a:bodyPr>
          <a:lstStyle/>
          <a:p>
            <a:r>
              <a:rPr lang="en-US" sz="1400" b="1" dirty="0">
                <a:solidFill>
                  <a:schemeClr val="bg1"/>
                </a:solidFill>
                <a:latin typeface="Roboto" panose="02000000000000000000" pitchFamily="2" charset="0"/>
                <a:ea typeface="Roboto" panose="02000000000000000000" pitchFamily="2" charset="0"/>
                <a:cs typeface="Lato" charset="0"/>
              </a:rPr>
              <a:t>DAVE</a:t>
            </a:r>
          </a:p>
          <a:p>
            <a:r>
              <a:rPr lang="en-US" sz="1400" b="1" dirty="0">
                <a:solidFill>
                  <a:schemeClr val="bg1"/>
                </a:solidFill>
                <a:latin typeface="Roboto" panose="02000000000000000000" pitchFamily="2" charset="0"/>
                <a:ea typeface="Roboto" panose="02000000000000000000" pitchFamily="2" charset="0"/>
                <a:cs typeface="Lato" charset="0"/>
              </a:rPr>
              <a:t>Vice President</a:t>
            </a:r>
          </a:p>
        </p:txBody>
      </p:sp>
      <p:sp>
        <p:nvSpPr>
          <p:cNvPr id="71" name="Rectangle 70">
            <a:extLst>
              <a:ext uri="{FF2B5EF4-FFF2-40B4-BE49-F238E27FC236}">
                <a16:creationId xmlns:a16="http://schemas.microsoft.com/office/drawing/2014/main" id="{55D8B944-47F3-4CB6-B594-29569E5294D8}"/>
              </a:ext>
            </a:extLst>
          </p:cNvPr>
          <p:cNvSpPr/>
          <p:nvPr/>
        </p:nvSpPr>
        <p:spPr>
          <a:xfrm>
            <a:off x="5479476" y="3747849"/>
            <a:ext cx="1331018" cy="523220"/>
          </a:xfrm>
          <a:prstGeom prst="rect">
            <a:avLst/>
          </a:prstGeom>
        </p:spPr>
        <p:txBody>
          <a:bodyPr wrap="square">
            <a:spAutoFit/>
          </a:bodyPr>
          <a:lstStyle/>
          <a:p>
            <a:r>
              <a:rPr lang="en-US" sz="1400" b="1" dirty="0">
                <a:solidFill>
                  <a:schemeClr val="bg1"/>
                </a:solidFill>
                <a:latin typeface="Roboto" panose="02000000000000000000" pitchFamily="2" charset="0"/>
                <a:ea typeface="Roboto" panose="02000000000000000000" pitchFamily="2" charset="0"/>
                <a:cs typeface="Lato" charset="0"/>
              </a:rPr>
              <a:t>BONNIE</a:t>
            </a:r>
          </a:p>
          <a:p>
            <a:r>
              <a:rPr lang="en-US" sz="1400" b="1" dirty="0">
                <a:solidFill>
                  <a:schemeClr val="bg1"/>
                </a:solidFill>
                <a:latin typeface="Roboto" panose="02000000000000000000" pitchFamily="2" charset="0"/>
                <a:ea typeface="Roboto" panose="02000000000000000000" pitchFamily="2" charset="0"/>
                <a:cs typeface="Lato" charset="0"/>
              </a:rPr>
              <a:t>Treasurer</a:t>
            </a:r>
          </a:p>
        </p:txBody>
      </p:sp>
      <p:sp>
        <p:nvSpPr>
          <p:cNvPr id="72" name="Rectangle 71">
            <a:extLst>
              <a:ext uri="{FF2B5EF4-FFF2-40B4-BE49-F238E27FC236}">
                <a16:creationId xmlns:a16="http://schemas.microsoft.com/office/drawing/2014/main" id="{4BE1E047-5671-46FE-B4E1-67B0C7B6EE06}"/>
              </a:ext>
            </a:extLst>
          </p:cNvPr>
          <p:cNvSpPr/>
          <p:nvPr/>
        </p:nvSpPr>
        <p:spPr>
          <a:xfrm>
            <a:off x="8791015" y="3761598"/>
            <a:ext cx="1331018" cy="523220"/>
          </a:xfrm>
          <a:prstGeom prst="rect">
            <a:avLst/>
          </a:prstGeom>
        </p:spPr>
        <p:txBody>
          <a:bodyPr wrap="square">
            <a:spAutoFit/>
          </a:bodyPr>
          <a:lstStyle/>
          <a:p>
            <a:r>
              <a:rPr lang="en-US" sz="1400" b="1" dirty="0">
                <a:solidFill>
                  <a:schemeClr val="bg1"/>
                </a:solidFill>
                <a:latin typeface="Roboto" panose="02000000000000000000" pitchFamily="2" charset="0"/>
                <a:ea typeface="Roboto" panose="02000000000000000000" pitchFamily="2" charset="0"/>
                <a:cs typeface="Lato" charset="0"/>
              </a:rPr>
              <a:t>ROBB</a:t>
            </a:r>
          </a:p>
          <a:p>
            <a:r>
              <a:rPr lang="en-US" sz="1400" b="1" dirty="0">
                <a:solidFill>
                  <a:schemeClr val="bg1"/>
                </a:solidFill>
                <a:latin typeface="Roboto" panose="02000000000000000000" pitchFamily="2" charset="0"/>
                <a:ea typeface="Roboto" panose="02000000000000000000" pitchFamily="2" charset="0"/>
                <a:cs typeface="Lato" charset="0"/>
              </a:rPr>
              <a:t>Water</a:t>
            </a:r>
          </a:p>
        </p:txBody>
      </p:sp>
      <p:sp>
        <p:nvSpPr>
          <p:cNvPr id="73" name="Rectangle 72">
            <a:extLst>
              <a:ext uri="{FF2B5EF4-FFF2-40B4-BE49-F238E27FC236}">
                <a16:creationId xmlns:a16="http://schemas.microsoft.com/office/drawing/2014/main" id="{5DF4E5AF-EE3B-481A-8538-A4FCB0A607CB}"/>
              </a:ext>
            </a:extLst>
          </p:cNvPr>
          <p:cNvSpPr/>
          <p:nvPr/>
        </p:nvSpPr>
        <p:spPr>
          <a:xfrm>
            <a:off x="10446501" y="3792061"/>
            <a:ext cx="1645860" cy="523220"/>
          </a:xfrm>
          <a:prstGeom prst="rect">
            <a:avLst/>
          </a:prstGeom>
        </p:spPr>
        <p:txBody>
          <a:bodyPr wrap="square">
            <a:spAutoFit/>
          </a:bodyPr>
          <a:lstStyle/>
          <a:p>
            <a:r>
              <a:rPr lang="en-US" sz="1400" b="1" dirty="0">
                <a:solidFill>
                  <a:schemeClr val="bg1"/>
                </a:solidFill>
                <a:latin typeface="Roboto" panose="02000000000000000000" pitchFamily="2" charset="0"/>
                <a:ea typeface="Roboto" panose="02000000000000000000" pitchFamily="2" charset="0"/>
                <a:cs typeface="Lato" charset="0"/>
              </a:rPr>
              <a:t>CELESTINA</a:t>
            </a:r>
          </a:p>
          <a:p>
            <a:r>
              <a:rPr lang="en-US" sz="1400" b="1" dirty="0">
                <a:solidFill>
                  <a:schemeClr val="bg1"/>
                </a:solidFill>
                <a:latin typeface="Roboto" panose="02000000000000000000" pitchFamily="2" charset="0"/>
                <a:ea typeface="Roboto" panose="02000000000000000000" pitchFamily="2" charset="0"/>
                <a:cs typeface="Lato" charset="0"/>
              </a:rPr>
              <a:t>Communications</a:t>
            </a:r>
          </a:p>
        </p:txBody>
      </p:sp>
      <p:sp>
        <p:nvSpPr>
          <p:cNvPr id="74" name="Rectangle 73">
            <a:extLst>
              <a:ext uri="{FF2B5EF4-FFF2-40B4-BE49-F238E27FC236}">
                <a16:creationId xmlns:a16="http://schemas.microsoft.com/office/drawing/2014/main" id="{573A79FA-14C7-433B-A872-132BCB66275B}"/>
              </a:ext>
            </a:extLst>
          </p:cNvPr>
          <p:cNvSpPr/>
          <p:nvPr/>
        </p:nvSpPr>
        <p:spPr>
          <a:xfrm>
            <a:off x="418534" y="3702148"/>
            <a:ext cx="1331018" cy="523220"/>
          </a:xfrm>
          <a:prstGeom prst="rect">
            <a:avLst/>
          </a:prstGeom>
        </p:spPr>
        <p:txBody>
          <a:bodyPr wrap="square">
            <a:spAutoFit/>
          </a:bodyPr>
          <a:lstStyle/>
          <a:p>
            <a:r>
              <a:rPr lang="en-US" sz="1400" b="1" dirty="0">
                <a:solidFill>
                  <a:schemeClr val="bg1"/>
                </a:solidFill>
                <a:latin typeface="Roboto" panose="02000000000000000000" pitchFamily="2" charset="0"/>
                <a:ea typeface="Roboto" panose="02000000000000000000" pitchFamily="2" charset="0"/>
                <a:cs typeface="Lato" charset="0"/>
              </a:rPr>
              <a:t>MARK</a:t>
            </a:r>
          </a:p>
          <a:p>
            <a:r>
              <a:rPr lang="en-US" sz="1400" b="1" dirty="0">
                <a:solidFill>
                  <a:schemeClr val="bg1"/>
                </a:solidFill>
                <a:latin typeface="Roboto" panose="02000000000000000000" pitchFamily="2" charset="0"/>
                <a:ea typeface="Roboto" panose="02000000000000000000" pitchFamily="2" charset="0"/>
                <a:cs typeface="Lato" charset="0"/>
              </a:rPr>
              <a:t>President</a:t>
            </a:r>
          </a:p>
        </p:txBody>
      </p:sp>
      <p:sp>
        <p:nvSpPr>
          <p:cNvPr id="78" name="Rectangle 77">
            <a:extLst>
              <a:ext uri="{FF2B5EF4-FFF2-40B4-BE49-F238E27FC236}">
                <a16:creationId xmlns:a16="http://schemas.microsoft.com/office/drawing/2014/main" id="{BE77E426-C64D-4B92-B29B-2C3AD060ACF9}"/>
              </a:ext>
            </a:extLst>
          </p:cNvPr>
          <p:cNvSpPr/>
          <p:nvPr/>
        </p:nvSpPr>
        <p:spPr>
          <a:xfrm>
            <a:off x="0" y="910182"/>
            <a:ext cx="12192000" cy="485967"/>
          </a:xfrm>
          <a:prstGeom prst="rect">
            <a:avLst/>
          </a:prstGeom>
        </p:spPr>
        <p:txBody>
          <a:bodyPr wrap="square">
            <a:spAutoFit/>
          </a:bodyPr>
          <a:lstStyle/>
          <a:p>
            <a:pPr algn="ctr">
              <a:lnSpc>
                <a:spcPts val="3000"/>
              </a:lnSpc>
            </a:pPr>
            <a:r>
              <a:rPr lang="en-US" sz="3600" b="1" dirty="0">
                <a:solidFill>
                  <a:schemeClr val="bg1"/>
                </a:solidFill>
                <a:latin typeface="Roboto" panose="02000000000000000000" pitchFamily="2" charset="0"/>
                <a:ea typeface="Roboto" panose="02000000000000000000" pitchFamily="2" charset="0"/>
              </a:rPr>
              <a:t>YOUR BOARD OF DIRECTORS</a:t>
            </a:r>
            <a:endParaRPr lang="id-ID" sz="3600" b="1" dirty="0">
              <a:solidFill>
                <a:schemeClr val="bg1"/>
              </a:solidFill>
              <a:latin typeface="Roboto" panose="02000000000000000000" pitchFamily="2" charset="0"/>
              <a:ea typeface="Roboto" panose="02000000000000000000" pitchFamily="2" charset="0"/>
            </a:endParaRPr>
          </a:p>
        </p:txBody>
      </p:sp>
      <p:cxnSp>
        <p:nvCxnSpPr>
          <p:cNvPr id="81" name="Straight Connector 80">
            <a:extLst>
              <a:ext uri="{FF2B5EF4-FFF2-40B4-BE49-F238E27FC236}">
                <a16:creationId xmlns:a16="http://schemas.microsoft.com/office/drawing/2014/main" id="{5CA6B89D-FD93-42B2-B31B-C6B3B973BC50}"/>
              </a:ext>
            </a:extLst>
          </p:cNvPr>
          <p:cNvCxnSpPr>
            <a:cxnSpLocks/>
          </p:cNvCxnSpPr>
          <p:nvPr/>
        </p:nvCxnSpPr>
        <p:spPr>
          <a:xfrm rot="16200000">
            <a:off x="6122927" y="4795008"/>
            <a:ext cx="0" cy="2667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AB2D2EA2-FF73-41D8-80D7-BC9D96EDBF78}"/>
              </a:ext>
            </a:extLst>
          </p:cNvPr>
          <p:cNvSpPr txBox="1"/>
          <p:nvPr/>
        </p:nvSpPr>
        <p:spPr>
          <a:xfrm>
            <a:off x="0" y="5084570"/>
            <a:ext cx="12192000" cy="532262"/>
          </a:xfrm>
          <a:prstGeom prst="rect">
            <a:avLst/>
          </a:prstGeom>
          <a:noFill/>
        </p:spPr>
        <p:txBody>
          <a:bodyPr wrap="square" rtlCol="0">
            <a:spAutoFit/>
          </a:bodyPr>
          <a:lstStyle/>
          <a:p>
            <a:pPr algn="ctr">
              <a:lnSpc>
                <a:spcPts val="1700"/>
              </a:lnSpc>
            </a:pPr>
            <a:r>
              <a:rPr lang="en-US" sz="2000" i="1" dirty="0">
                <a:solidFill>
                  <a:schemeClr val="bg1"/>
                </a:solidFill>
                <a:latin typeface="Roboto" panose="02000000000000000000" pitchFamily="2" charset="0"/>
                <a:ea typeface="Roboto" panose="02000000000000000000" pitchFamily="2" charset="0"/>
              </a:rPr>
              <a:t>Committed to </a:t>
            </a:r>
            <a:r>
              <a:rPr lang="en-US" sz="2000" dirty="0">
                <a:solidFill>
                  <a:schemeClr val="bg1"/>
                </a:solidFill>
                <a:latin typeface="Roboto" panose="02000000000000000000" pitchFamily="2" charset="0"/>
                <a:ea typeface="Roboto" panose="02000000000000000000" pitchFamily="2" charset="0"/>
              </a:rPr>
              <a:t>transparency</a:t>
            </a:r>
            <a:r>
              <a:rPr lang="en-US" sz="2000" i="1" dirty="0">
                <a:solidFill>
                  <a:schemeClr val="bg1"/>
                </a:solidFill>
                <a:latin typeface="Roboto" panose="02000000000000000000" pitchFamily="2" charset="0"/>
                <a:ea typeface="Roboto" panose="02000000000000000000" pitchFamily="2" charset="0"/>
              </a:rPr>
              <a:t>, consistency, and continuous improvement </a:t>
            </a:r>
          </a:p>
          <a:p>
            <a:pPr algn="ctr">
              <a:lnSpc>
                <a:spcPts val="1700"/>
              </a:lnSpc>
            </a:pPr>
            <a:r>
              <a:rPr lang="en-US" sz="2000" dirty="0">
                <a:solidFill>
                  <a:schemeClr val="bg1"/>
                </a:solidFill>
                <a:latin typeface="Roboto" panose="02000000000000000000" pitchFamily="2" charset="0"/>
                <a:ea typeface="Roboto" panose="02000000000000000000" pitchFamily="2" charset="0"/>
              </a:rPr>
              <a:t>for the good of our membership</a:t>
            </a:r>
            <a:r>
              <a:rPr lang="en-US" sz="2000" i="1" dirty="0">
                <a:solidFill>
                  <a:schemeClr val="bg1"/>
                </a:solidFill>
                <a:latin typeface="Roboto" panose="02000000000000000000" pitchFamily="2" charset="0"/>
                <a:ea typeface="Roboto" panose="02000000000000000000" pitchFamily="2" charset="0"/>
              </a:rPr>
              <a:t>. </a:t>
            </a:r>
            <a:endParaRPr lang="id-ID" sz="2000" i="1" dirty="0">
              <a:solidFill>
                <a:schemeClr val="bg1"/>
              </a:solidFill>
              <a:latin typeface="Roboto" panose="02000000000000000000" pitchFamily="2" charset="0"/>
              <a:ea typeface="Roboto" panose="02000000000000000000" pitchFamily="2" charset="0"/>
            </a:endParaRPr>
          </a:p>
        </p:txBody>
      </p:sp>
      <p:sp>
        <p:nvSpPr>
          <p:cNvPr id="83" name="TextBox 82">
            <a:extLst>
              <a:ext uri="{FF2B5EF4-FFF2-40B4-BE49-F238E27FC236}">
                <a16:creationId xmlns:a16="http://schemas.microsoft.com/office/drawing/2014/main" id="{488394D9-D47D-406F-B165-4004085ED3F8}"/>
              </a:ext>
            </a:extLst>
          </p:cNvPr>
          <p:cNvSpPr txBox="1"/>
          <p:nvPr/>
        </p:nvSpPr>
        <p:spPr>
          <a:xfrm>
            <a:off x="4207987" y="6075603"/>
            <a:ext cx="3829896" cy="401328"/>
          </a:xfrm>
          <a:prstGeom prst="rect">
            <a:avLst/>
          </a:prstGeom>
          <a:noFill/>
        </p:spPr>
        <p:txBody>
          <a:bodyPr wrap="none" rtlCol="0">
            <a:spAutoFit/>
          </a:bodyPr>
          <a:lstStyle/>
          <a:p>
            <a:pPr algn="ctr">
              <a:lnSpc>
                <a:spcPts val="3000"/>
              </a:lnSpc>
            </a:pPr>
            <a:r>
              <a:rPr lang="id-ID" sz="700" spc="600" dirty="0">
                <a:solidFill>
                  <a:schemeClr val="bg1"/>
                </a:solidFill>
                <a:latin typeface="Roboto" panose="02000000000000000000" pitchFamily="2" charset="0"/>
                <a:ea typeface="Roboto" panose="02000000000000000000" pitchFamily="2" charset="0"/>
              </a:rPr>
              <a:t>WWW.</a:t>
            </a:r>
            <a:r>
              <a:rPr lang="en-US" sz="700" spc="600" dirty="0">
                <a:solidFill>
                  <a:schemeClr val="bg1"/>
                </a:solidFill>
                <a:latin typeface="Roboto" panose="02000000000000000000" pitchFamily="2" charset="0"/>
                <a:ea typeface="Roboto" panose="02000000000000000000" pitchFamily="2" charset="0"/>
              </a:rPr>
              <a:t>INLANDNET.COM/PINCELOCH</a:t>
            </a:r>
            <a:endParaRPr lang="id-ID" sz="700" spc="600" dirty="0">
              <a:solidFill>
                <a:schemeClr val="bg1"/>
              </a:solidFill>
              <a:latin typeface="Roboto" panose="02000000000000000000" pitchFamily="2" charset="0"/>
              <a:ea typeface="Roboto" panose="02000000000000000000" pitchFamily="2" charset="0"/>
            </a:endParaRPr>
          </a:p>
        </p:txBody>
      </p:sp>
      <p:pic>
        <p:nvPicPr>
          <p:cNvPr id="23" name="Picture 22">
            <a:extLst>
              <a:ext uri="{FF2B5EF4-FFF2-40B4-BE49-F238E27FC236}">
                <a16:creationId xmlns:a16="http://schemas.microsoft.com/office/drawing/2014/main" id="{E2CC48B1-4A0A-44C6-ABD1-58CF21550EE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99750" y="90865"/>
            <a:ext cx="1673146" cy="858798"/>
          </a:xfrm>
          <a:prstGeom prst="rect">
            <a:avLst/>
          </a:prstGeom>
        </p:spPr>
      </p:pic>
    </p:spTree>
    <p:extLst>
      <p:ext uri="{BB962C8B-B14F-4D97-AF65-F5344CB8AC3E}">
        <p14:creationId xmlns:p14="http://schemas.microsoft.com/office/powerpoint/2010/main" val="58283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barn(outVertical)">
                                      <p:cBhvr>
                                        <p:cTn id="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D8D7A1C-0CAD-4284-A0FB-54FC571E8C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 y="0"/>
            <a:ext cx="12245340" cy="7311978"/>
          </a:xfrm>
          <a:prstGeom prst="rect">
            <a:avLst/>
          </a:prstGeom>
        </p:spPr>
      </p:pic>
      <p:sp>
        <p:nvSpPr>
          <p:cNvPr id="18" name="Rectangle 17">
            <a:extLst>
              <a:ext uri="{FF2B5EF4-FFF2-40B4-BE49-F238E27FC236}">
                <a16:creationId xmlns:a16="http://schemas.microsoft.com/office/drawing/2014/main" id="{D6921D85-5F94-4A4C-B47E-5FE782F9BE00}"/>
              </a:ext>
            </a:extLst>
          </p:cNvPr>
          <p:cNvSpPr/>
          <p:nvPr/>
        </p:nvSpPr>
        <p:spPr>
          <a:xfrm>
            <a:off x="-53340" y="1661160"/>
            <a:ext cx="12245340" cy="5196840"/>
          </a:xfrm>
          <a:prstGeom prst="rect">
            <a:avLst/>
          </a:prstGeom>
          <a:solidFill>
            <a:srgbClr val="3062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FBEFAE60-A15E-4BCD-AD24-B7FAC647E5FD}"/>
              </a:ext>
            </a:extLst>
          </p:cNvPr>
          <p:cNvGrpSpPr/>
          <p:nvPr/>
        </p:nvGrpSpPr>
        <p:grpSpPr>
          <a:xfrm>
            <a:off x="1146168" y="386386"/>
            <a:ext cx="3079689" cy="1163507"/>
            <a:chOff x="1146168" y="386386"/>
            <a:chExt cx="3079689" cy="1163507"/>
          </a:xfrm>
        </p:grpSpPr>
        <p:sp>
          <p:nvSpPr>
            <p:cNvPr id="62" name="TextBox 61">
              <a:extLst>
                <a:ext uri="{FF2B5EF4-FFF2-40B4-BE49-F238E27FC236}">
                  <a16:creationId xmlns:a16="http://schemas.microsoft.com/office/drawing/2014/main" id="{F8CB56BD-09B0-4354-BF0B-F3C7BB306A54}"/>
                </a:ext>
              </a:extLst>
            </p:cNvPr>
            <p:cNvSpPr txBox="1"/>
            <p:nvPr/>
          </p:nvSpPr>
          <p:spPr>
            <a:xfrm>
              <a:off x="1146168" y="688119"/>
              <a:ext cx="3079689" cy="861774"/>
            </a:xfrm>
            <a:prstGeom prst="rect">
              <a:avLst/>
            </a:prstGeom>
            <a:noFill/>
          </p:spPr>
          <p:txBody>
            <a:bodyPr wrap="square" rtlCol="0">
              <a:spAutoFit/>
            </a:bodyPr>
            <a:lstStyle/>
            <a:p>
              <a:pPr>
                <a:lnSpc>
                  <a:spcPts val="3000"/>
                </a:lnSpc>
              </a:pPr>
              <a:r>
                <a:rPr lang="en-US" sz="3200" b="1" dirty="0">
                  <a:solidFill>
                    <a:schemeClr val="bg1"/>
                  </a:solidFill>
                  <a:latin typeface="Roboto" panose="02000000000000000000" pitchFamily="2" charset="0"/>
                  <a:ea typeface="Roboto" panose="02000000000000000000" pitchFamily="2" charset="0"/>
                </a:rPr>
                <a:t>OUR MEETING</a:t>
              </a:r>
            </a:p>
            <a:p>
              <a:pPr>
                <a:lnSpc>
                  <a:spcPts val="3000"/>
                </a:lnSpc>
              </a:pPr>
              <a:r>
                <a:rPr lang="en-US" sz="3200" b="1" dirty="0">
                  <a:solidFill>
                    <a:schemeClr val="bg1"/>
                  </a:solidFill>
                  <a:latin typeface="Roboto" panose="02000000000000000000" pitchFamily="2" charset="0"/>
                  <a:ea typeface="Roboto" panose="02000000000000000000" pitchFamily="2" charset="0"/>
                </a:rPr>
                <a:t>AGENDA</a:t>
              </a:r>
              <a:endParaRPr lang="id-ID" sz="3200" b="1" dirty="0">
                <a:solidFill>
                  <a:schemeClr val="bg1"/>
                </a:solidFill>
                <a:latin typeface="Roboto" panose="02000000000000000000" pitchFamily="2" charset="0"/>
                <a:ea typeface="Roboto" panose="02000000000000000000" pitchFamily="2" charset="0"/>
              </a:endParaRPr>
            </a:p>
          </p:txBody>
        </p:sp>
        <p:sp>
          <p:nvSpPr>
            <p:cNvPr id="63" name="TextBox 62">
              <a:extLst>
                <a:ext uri="{FF2B5EF4-FFF2-40B4-BE49-F238E27FC236}">
                  <a16:creationId xmlns:a16="http://schemas.microsoft.com/office/drawing/2014/main" id="{3CF0C678-5173-42BC-B6A3-2F59D6AD224E}"/>
                </a:ext>
              </a:extLst>
            </p:cNvPr>
            <p:cNvSpPr txBox="1"/>
            <p:nvPr/>
          </p:nvSpPr>
          <p:spPr>
            <a:xfrm>
              <a:off x="1174743" y="386386"/>
              <a:ext cx="1691489" cy="276999"/>
            </a:xfrm>
            <a:prstGeom prst="rect">
              <a:avLst/>
            </a:prstGeom>
            <a:noFill/>
          </p:spPr>
          <p:txBody>
            <a:bodyPr wrap="none" rtlCol="0">
              <a:spAutoFit/>
            </a:bodyPr>
            <a:lstStyle/>
            <a:p>
              <a:r>
                <a:rPr lang="en-US" sz="1200" i="1" dirty="0" err="1">
                  <a:solidFill>
                    <a:schemeClr val="bg1"/>
                  </a:solidFill>
                  <a:latin typeface="Unna" panose="02040503070705020203" pitchFamily="18" charset="0"/>
                </a:rPr>
                <a:t>Pineloch</a:t>
              </a:r>
              <a:r>
                <a:rPr lang="en-US" sz="1200" i="1" dirty="0">
                  <a:solidFill>
                    <a:schemeClr val="bg1"/>
                  </a:solidFill>
                  <a:latin typeface="Unna" panose="02040503070705020203" pitchFamily="18" charset="0"/>
                </a:rPr>
                <a:t> Sun Beach Club</a:t>
              </a:r>
              <a:endParaRPr lang="id-ID" sz="1200" i="1" dirty="0">
                <a:solidFill>
                  <a:schemeClr val="bg1"/>
                </a:solidFill>
                <a:latin typeface="Unna" panose="02040503070705020203" pitchFamily="18" charset="0"/>
              </a:endParaRPr>
            </a:p>
          </p:txBody>
        </p:sp>
      </p:grpSp>
      <p:sp>
        <p:nvSpPr>
          <p:cNvPr id="66" name="Rectangle 65">
            <a:extLst>
              <a:ext uri="{FF2B5EF4-FFF2-40B4-BE49-F238E27FC236}">
                <a16:creationId xmlns:a16="http://schemas.microsoft.com/office/drawing/2014/main" id="{6D58061B-DA72-438F-B343-823F589465BE}"/>
              </a:ext>
            </a:extLst>
          </p:cNvPr>
          <p:cNvSpPr/>
          <p:nvPr/>
        </p:nvSpPr>
        <p:spPr>
          <a:xfrm>
            <a:off x="1178731" y="2127252"/>
            <a:ext cx="558800" cy="5588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solidFill>
                  <a:schemeClr val="bg1"/>
                </a:solidFill>
                <a:latin typeface="Roboto" panose="02000000000000000000" pitchFamily="2" charset="0"/>
                <a:ea typeface="Roboto" panose="02000000000000000000" pitchFamily="2" charset="0"/>
                <a:cs typeface="Lato" panose="020F0502020204030203" pitchFamily="34" charset="0"/>
              </a:rPr>
              <a:t>01</a:t>
            </a:r>
          </a:p>
        </p:txBody>
      </p:sp>
      <p:sp>
        <p:nvSpPr>
          <p:cNvPr id="67" name="TextBox 66">
            <a:extLst>
              <a:ext uri="{FF2B5EF4-FFF2-40B4-BE49-F238E27FC236}">
                <a16:creationId xmlns:a16="http://schemas.microsoft.com/office/drawing/2014/main" id="{60BD993A-91FA-4257-99D3-92490CD5ECA4}"/>
              </a:ext>
            </a:extLst>
          </p:cNvPr>
          <p:cNvSpPr txBox="1"/>
          <p:nvPr/>
        </p:nvSpPr>
        <p:spPr>
          <a:xfrm>
            <a:off x="1884857" y="2146618"/>
            <a:ext cx="2293305" cy="338554"/>
          </a:xfrm>
          <a:prstGeom prst="rect">
            <a:avLst/>
          </a:prstGeom>
          <a:noFill/>
        </p:spPr>
        <p:txBody>
          <a:bodyPr wrap="square" rtlCol="0">
            <a:spAutoFit/>
          </a:bodyPr>
          <a:lstStyle/>
          <a:p>
            <a:r>
              <a:rPr lang="en-US" sz="1600" b="1" dirty="0">
                <a:solidFill>
                  <a:schemeClr val="bg1"/>
                </a:solidFill>
                <a:latin typeface="Roboto" panose="02000000000000000000" pitchFamily="2" charset="0"/>
                <a:ea typeface="Roboto" panose="02000000000000000000" pitchFamily="2" charset="0"/>
                <a:cs typeface="Lato" charset="0"/>
              </a:rPr>
              <a:t>BOARD ROLE CALL</a:t>
            </a:r>
          </a:p>
        </p:txBody>
      </p:sp>
      <p:sp>
        <p:nvSpPr>
          <p:cNvPr id="69" name="Rectangle 68">
            <a:extLst>
              <a:ext uri="{FF2B5EF4-FFF2-40B4-BE49-F238E27FC236}">
                <a16:creationId xmlns:a16="http://schemas.microsoft.com/office/drawing/2014/main" id="{2B6836A0-15B5-46F1-919A-78CFBBB64C97}"/>
              </a:ext>
            </a:extLst>
          </p:cNvPr>
          <p:cNvSpPr/>
          <p:nvPr/>
        </p:nvSpPr>
        <p:spPr>
          <a:xfrm>
            <a:off x="4683277" y="2134394"/>
            <a:ext cx="558800" cy="5588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solidFill>
                  <a:schemeClr val="bg1"/>
                </a:solidFill>
                <a:latin typeface="Roboto" panose="02000000000000000000" pitchFamily="2" charset="0"/>
                <a:ea typeface="Roboto" panose="02000000000000000000" pitchFamily="2" charset="0"/>
                <a:cs typeface="Lato" panose="020F0502020204030203" pitchFamily="34" charset="0"/>
              </a:rPr>
              <a:t>0</a:t>
            </a:r>
            <a:r>
              <a:rPr lang="en-US" sz="2000" b="1" dirty="0">
                <a:solidFill>
                  <a:schemeClr val="bg1"/>
                </a:solidFill>
                <a:latin typeface="Roboto" panose="02000000000000000000" pitchFamily="2" charset="0"/>
                <a:ea typeface="Roboto" panose="02000000000000000000" pitchFamily="2" charset="0"/>
                <a:cs typeface="Lato" panose="020F0502020204030203" pitchFamily="34" charset="0"/>
              </a:rPr>
              <a:t>4</a:t>
            </a:r>
            <a:endParaRPr lang="id-ID" sz="2000" b="1" dirty="0">
              <a:solidFill>
                <a:schemeClr val="bg1"/>
              </a:solidFill>
              <a:latin typeface="Roboto" panose="02000000000000000000" pitchFamily="2" charset="0"/>
              <a:ea typeface="Roboto" panose="02000000000000000000" pitchFamily="2" charset="0"/>
              <a:cs typeface="Lato" panose="020F0502020204030203" pitchFamily="34" charset="0"/>
            </a:endParaRPr>
          </a:p>
        </p:txBody>
      </p:sp>
      <p:sp>
        <p:nvSpPr>
          <p:cNvPr id="70" name="TextBox 69">
            <a:extLst>
              <a:ext uri="{FF2B5EF4-FFF2-40B4-BE49-F238E27FC236}">
                <a16:creationId xmlns:a16="http://schemas.microsoft.com/office/drawing/2014/main" id="{DFD22359-2BED-466D-963C-EAD3A850851C}"/>
              </a:ext>
            </a:extLst>
          </p:cNvPr>
          <p:cNvSpPr txBox="1"/>
          <p:nvPr/>
        </p:nvSpPr>
        <p:spPr>
          <a:xfrm>
            <a:off x="1931220" y="3465486"/>
            <a:ext cx="1970034" cy="830997"/>
          </a:xfrm>
          <a:prstGeom prst="rect">
            <a:avLst/>
          </a:prstGeom>
          <a:noFill/>
        </p:spPr>
        <p:txBody>
          <a:bodyPr wrap="square" rtlCol="0">
            <a:spAutoFit/>
          </a:bodyPr>
          <a:lstStyle/>
          <a:p>
            <a:r>
              <a:rPr lang="en-US" sz="1600" b="1" dirty="0">
                <a:solidFill>
                  <a:schemeClr val="bg1"/>
                </a:solidFill>
                <a:latin typeface="Roboto" panose="02000000000000000000" pitchFamily="2" charset="0"/>
                <a:ea typeface="Roboto" panose="02000000000000000000" pitchFamily="2" charset="0"/>
                <a:cs typeface="Lato" charset="0"/>
              </a:rPr>
              <a:t>INTRODUCTIONS OF MEMBERS PRESENT</a:t>
            </a:r>
          </a:p>
        </p:txBody>
      </p:sp>
      <p:sp>
        <p:nvSpPr>
          <p:cNvPr id="71" name="7 CuadroTexto">
            <a:extLst>
              <a:ext uri="{FF2B5EF4-FFF2-40B4-BE49-F238E27FC236}">
                <a16:creationId xmlns:a16="http://schemas.microsoft.com/office/drawing/2014/main" id="{D03009C2-95BF-4318-B37E-19BFE3C59737}"/>
              </a:ext>
            </a:extLst>
          </p:cNvPr>
          <p:cNvSpPr txBox="1"/>
          <p:nvPr/>
        </p:nvSpPr>
        <p:spPr>
          <a:xfrm>
            <a:off x="1942835" y="5084425"/>
            <a:ext cx="2457000" cy="743730"/>
          </a:xfrm>
          <a:prstGeom prst="rect">
            <a:avLst/>
          </a:prstGeom>
          <a:noFill/>
        </p:spPr>
        <p:txBody>
          <a:bodyPr wrap="square">
            <a:spAutoFit/>
          </a:bodyPr>
          <a:lstStyle/>
          <a:p>
            <a:pPr>
              <a:lnSpc>
                <a:spcPts val="1280"/>
              </a:lnSpc>
              <a:defRPr/>
            </a:pPr>
            <a:endParaRPr lang="en-US" sz="900" dirty="0">
              <a:solidFill>
                <a:schemeClr val="bg1"/>
              </a:solidFill>
              <a:latin typeface="Roboto" panose="02000000000000000000" pitchFamily="2" charset="0"/>
              <a:ea typeface="Roboto" panose="02000000000000000000" pitchFamily="2" charset="0"/>
              <a:cs typeface="Lato" charset="0"/>
            </a:endParaRPr>
          </a:p>
          <a:p>
            <a:pPr>
              <a:lnSpc>
                <a:spcPts val="1280"/>
              </a:lnSpc>
              <a:defRPr/>
            </a:pPr>
            <a:r>
              <a:rPr lang="en-US" sz="1200" dirty="0">
                <a:solidFill>
                  <a:schemeClr val="bg1"/>
                </a:solidFill>
                <a:latin typeface="Roboto" panose="02000000000000000000" pitchFamily="2" charset="0"/>
                <a:ea typeface="Roboto" panose="02000000000000000000" pitchFamily="2" charset="0"/>
                <a:cs typeface="Lato" charset="0"/>
              </a:rPr>
              <a:t>Secretary: Prior meeting minutes </a:t>
            </a:r>
          </a:p>
          <a:p>
            <a:pPr>
              <a:lnSpc>
                <a:spcPts val="1280"/>
              </a:lnSpc>
              <a:defRPr/>
            </a:pPr>
            <a:r>
              <a:rPr lang="en-US" sz="1200" dirty="0">
                <a:solidFill>
                  <a:schemeClr val="bg1"/>
                </a:solidFill>
                <a:latin typeface="Roboto" panose="02000000000000000000" pitchFamily="2" charset="0"/>
                <a:ea typeface="Roboto" panose="02000000000000000000" pitchFamily="2" charset="0"/>
                <a:cs typeface="Lato" charset="0"/>
              </a:rPr>
              <a:t>Treasury: Status Report</a:t>
            </a:r>
          </a:p>
          <a:p>
            <a:pPr>
              <a:lnSpc>
                <a:spcPts val="1280"/>
              </a:lnSpc>
              <a:defRPr/>
            </a:pPr>
            <a:endParaRPr lang="en-US" sz="900" dirty="0">
              <a:solidFill>
                <a:schemeClr val="bg1"/>
              </a:solidFill>
              <a:latin typeface="Roboto" panose="02000000000000000000" pitchFamily="2" charset="0"/>
              <a:ea typeface="Roboto" panose="02000000000000000000" pitchFamily="2" charset="0"/>
              <a:cs typeface="Lato" charset="0"/>
            </a:endParaRPr>
          </a:p>
        </p:txBody>
      </p:sp>
      <p:sp>
        <p:nvSpPr>
          <p:cNvPr id="72" name="Rectangle 71">
            <a:extLst>
              <a:ext uri="{FF2B5EF4-FFF2-40B4-BE49-F238E27FC236}">
                <a16:creationId xmlns:a16="http://schemas.microsoft.com/office/drawing/2014/main" id="{4001088F-4DE8-4F43-994F-BD09AD3D7408}"/>
              </a:ext>
            </a:extLst>
          </p:cNvPr>
          <p:cNvSpPr/>
          <p:nvPr/>
        </p:nvSpPr>
        <p:spPr>
          <a:xfrm>
            <a:off x="8309427" y="2134394"/>
            <a:ext cx="558800" cy="5588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solidFill>
                  <a:schemeClr val="bg1"/>
                </a:solidFill>
                <a:latin typeface="Roboto" panose="02000000000000000000" pitchFamily="2" charset="0"/>
                <a:ea typeface="Roboto" panose="02000000000000000000" pitchFamily="2" charset="0"/>
                <a:cs typeface="Lato" panose="020F0502020204030203" pitchFamily="34" charset="0"/>
              </a:rPr>
              <a:t>0</a:t>
            </a:r>
            <a:r>
              <a:rPr lang="en-US" sz="2000" b="1" dirty="0">
                <a:solidFill>
                  <a:schemeClr val="bg1"/>
                </a:solidFill>
                <a:latin typeface="Roboto" panose="02000000000000000000" pitchFamily="2" charset="0"/>
                <a:ea typeface="Roboto" panose="02000000000000000000" pitchFamily="2" charset="0"/>
                <a:cs typeface="Lato" panose="020F0502020204030203" pitchFamily="34" charset="0"/>
              </a:rPr>
              <a:t>6</a:t>
            </a:r>
            <a:endParaRPr lang="id-ID" sz="2000" b="1" dirty="0">
              <a:solidFill>
                <a:schemeClr val="bg1"/>
              </a:solidFill>
              <a:latin typeface="Roboto" panose="02000000000000000000" pitchFamily="2" charset="0"/>
              <a:ea typeface="Roboto" panose="02000000000000000000" pitchFamily="2" charset="0"/>
              <a:cs typeface="Lato" panose="020F0502020204030203" pitchFamily="34" charset="0"/>
            </a:endParaRPr>
          </a:p>
        </p:txBody>
      </p:sp>
      <p:sp>
        <p:nvSpPr>
          <p:cNvPr id="73" name="TextBox 72">
            <a:extLst>
              <a:ext uri="{FF2B5EF4-FFF2-40B4-BE49-F238E27FC236}">
                <a16:creationId xmlns:a16="http://schemas.microsoft.com/office/drawing/2014/main" id="{2445F98B-CB4B-4C0E-A5CC-BBEA58681C11}"/>
              </a:ext>
            </a:extLst>
          </p:cNvPr>
          <p:cNvSpPr txBox="1"/>
          <p:nvPr/>
        </p:nvSpPr>
        <p:spPr>
          <a:xfrm>
            <a:off x="1942835" y="4978946"/>
            <a:ext cx="1970034" cy="338554"/>
          </a:xfrm>
          <a:prstGeom prst="rect">
            <a:avLst/>
          </a:prstGeom>
          <a:noFill/>
        </p:spPr>
        <p:txBody>
          <a:bodyPr wrap="square" rtlCol="0">
            <a:spAutoFit/>
          </a:bodyPr>
          <a:lstStyle/>
          <a:p>
            <a:r>
              <a:rPr lang="en-US" sz="1600" b="1" dirty="0">
                <a:solidFill>
                  <a:schemeClr val="bg1"/>
                </a:solidFill>
                <a:latin typeface="Roboto" panose="02000000000000000000" pitchFamily="2" charset="0"/>
                <a:ea typeface="Roboto" panose="02000000000000000000" pitchFamily="2" charset="0"/>
                <a:cs typeface="Lato" charset="0"/>
              </a:rPr>
              <a:t>OLD BUSINESS</a:t>
            </a:r>
          </a:p>
        </p:txBody>
      </p:sp>
      <p:sp>
        <p:nvSpPr>
          <p:cNvPr id="86" name="Rectangle 85">
            <a:extLst>
              <a:ext uri="{FF2B5EF4-FFF2-40B4-BE49-F238E27FC236}">
                <a16:creationId xmlns:a16="http://schemas.microsoft.com/office/drawing/2014/main" id="{A6057496-8616-4CAF-96F4-77A892562C22}"/>
              </a:ext>
            </a:extLst>
          </p:cNvPr>
          <p:cNvSpPr/>
          <p:nvPr/>
        </p:nvSpPr>
        <p:spPr>
          <a:xfrm>
            <a:off x="1206946" y="3564698"/>
            <a:ext cx="558800" cy="5588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solidFill>
                  <a:schemeClr val="bg1"/>
                </a:solidFill>
                <a:latin typeface="Roboto" panose="02000000000000000000" pitchFamily="2" charset="0"/>
                <a:ea typeface="Roboto" panose="02000000000000000000" pitchFamily="2" charset="0"/>
                <a:cs typeface="Lato" panose="020F0502020204030203" pitchFamily="34" charset="0"/>
              </a:rPr>
              <a:t>0</a:t>
            </a:r>
            <a:r>
              <a:rPr lang="en-US" sz="2000" b="1" dirty="0">
                <a:solidFill>
                  <a:schemeClr val="bg1"/>
                </a:solidFill>
                <a:latin typeface="Roboto" panose="02000000000000000000" pitchFamily="2" charset="0"/>
                <a:ea typeface="Roboto" panose="02000000000000000000" pitchFamily="2" charset="0"/>
                <a:cs typeface="Lato" panose="020F0502020204030203" pitchFamily="34" charset="0"/>
              </a:rPr>
              <a:t>2</a:t>
            </a:r>
            <a:endParaRPr lang="id-ID" sz="2000" b="1" dirty="0">
              <a:solidFill>
                <a:schemeClr val="bg1"/>
              </a:solidFill>
              <a:latin typeface="Roboto" panose="02000000000000000000" pitchFamily="2" charset="0"/>
              <a:ea typeface="Roboto" panose="02000000000000000000" pitchFamily="2" charset="0"/>
              <a:cs typeface="Lato" panose="020F0502020204030203" pitchFamily="34" charset="0"/>
            </a:endParaRPr>
          </a:p>
        </p:txBody>
      </p:sp>
      <p:sp>
        <p:nvSpPr>
          <p:cNvPr id="87" name="TextBox 86">
            <a:extLst>
              <a:ext uri="{FF2B5EF4-FFF2-40B4-BE49-F238E27FC236}">
                <a16:creationId xmlns:a16="http://schemas.microsoft.com/office/drawing/2014/main" id="{06278536-4D3F-45ED-AFCA-63D8E4D7FEDB}"/>
              </a:ext>
            </a:extLst>
          </p:cNvPr>
          <p:cNvSpPr txBox="1"/>
          <p:nvPr/>
        </p:nvSpPr>
        <p:spPr>
          <a:xfrm>
            <a:off x="5395258" y="2069673"/>
            <a:ext cx="2457000" cy="830997"/>
          </a:xfrm>
          <a:prstGeom prst="rect">
            <a:avLst/>
          </a:prstGeom>
          <a:noFill/>
        </p:spPr>
        <p:txBody>
          <a:bodyPr wrap="square" rtlCol="0">
            <a:spAutoFit/>
          </a:bodyPr>
          <a:lstStyle/>
          <a:p>
            <a:r>
              <a:rPr lang="en-US" sz="1600" b="1" dirty="0">
                <a:solidFill>
                  <a:schemeClr val="bg1"/>
                </a:solidFill>
                <a:latin typeface="Roboto" panose="02000000000000000000" pitchFamily="2" charset="0"/>
                <a:ea typeface="Roboto" panose="02000000000000000000" pitchFamily="2" charset="0"/>
                <a:cs typeface="Lato" charset="0"/>
              </a:rPr>
              <a:t>MEMBER ADMINISTRATIVE BUSINESS/REQUESTS</a:t>
            </a:r>
          </a:p>
        </p:txBody>
      </p:sp>
      <p:sp>
        <p:nvSpPr>
          <p:cNvPr id="88" name="7 CuadroTexto">
            <a:extLst>
              <a:ext uri="{FF2B5EF4-FFF2-40B4-BE49-F238E27FC236}">
                <a16:creationId xmlns:a16="http://schemas.microsoft.com/office/drawing/2014/main" id="{699A8047-58CA-4CE9-B72A-97C91DB3BDC3}"/>
              </a:ext>
            </a:extLst>
          </p:cNvPr>
          <p:cNvSpPr txBox="1"/>
          <p:nvPr/>
        </p:nvSpPr>
        <p:spPr>
          <a:xfrm>
            <a:off x="5407551" y="3812788"/>
            <a:ext cx="2457000" cy="2013308"/>
          </a:xfrm>
          <a:prstGeom prst="rect">
            <a:avLst/>
          </a:prstGeom>
          <a:noFill/>
        </p:spPr>
        <p:txBody>
          <a:bodyPr wrap="square">
            <a:spAutoFit/>
          </a:bodyPr>
          <a:lstStyle/>
          <a:p>
            <a:pPr>
              <a:lnSpc>
                <a:spcPts val="1280"/>
              </a:lnSpc>
              <a:defRPr/>
            </a:pPr>
            <a:endParaRPr lang="en-US" sz="900" dirty="0">
              <a:solidFill>
                <a:schemeClr val="bg1"/>
              </a:solidFill>
              <a:latin typeface="Roboto" panose="02000000000000000000" pitchFamily="2" charset="0"/>
              <a:ea typeface="Roboto" panose="02000000000000000000" pitchFamily="2" charset="0"/>
              <a:cs typeface="Lato" charset="0"/>
            </a:endParaRPr>
          </a:p>
          <a:p>
            <a:pPr>
              <a:lnSpc>
                <a:spcPts val="1400"/>
              </a:lnSpc>
              <a:defRPr/>
            </a:pPr>
            <a:r>
              <a:rPr lang="en-US" sz="1200" dirty="0">
                <a:solidFill>
                  <a:schemeClr val="bg1"/>
                </a:solidFill>
                <a:latin typeface="Roboto" panose="02000000000000000000" pitchFamily="2" charset="0"/>
                <a:ea typeface="Roboto" panose="02000000000000000000" pitchFamily="2" charset="0"/>
                <a:cs typeface="Lato" charset="0"/>
              </a:rPr>
              <a:t>Technology: Dave</a:t>
            </a:r>
          </a:p>
          <a:p>
            <a:pPr>
              <a:lnSpc>
                <a:spcPts val="1400"/>
              </a:lnSpc>
              <a:defRPr/>
            </a:pPr>
            <a:r>
              <a:rPr lang="en-US" sz="1200" dirty="0" err="1">
                <a:solidFill>
                  <a:schemeClr val="bg1"/>
                </a:solidFill>
                <a:latin typeface="Roboto" panose="02000000000000000000" pitchFamily="2" charset="0"/>
                <a:ea typeface="Roboto" panose="02000000000000000000" pitchFamily="2" charset="0"/>
                <a:cs typeface="Lato" charset="0"/>
              </a:rPr>
              <a:t>Firewise</a:t>
            </a:r>
            <a:r>
              <a:rPr lang="en-US" sz="1200" dirty="0">
                <a:solidFill>
                  <a:schemeClr val="bg1"/>
                </a:solidFill>
                <a:latin typeface="Roboto" panose="02000000000000000000" pitchFamily="2" charset="0"/>
                <a:ea typeface="Roboto" panose="02000000000000000000" pitchFamily="2" charset="0"/>
                <a:cs typeface="Lato" charset="0"/>
              </a:rPr>
              <a:t>: Linda</a:t>
            </a:r>
          </a:p>
          <a:p>
            <a:pPr>
              <a:lnSpc>
                <a:spcPts val="1400"/>
              </a:lnSpc>
              <a:defRPr/>
            </a:pPr>
            <a:r>
              <a:rPr lang="en-US" sz="1200" dirty="0">
                <a:solidFill>
                  <a:schemeClr val="bg1"/>
                </a:solidFill>
                <a:latin typeface="Roboto" panose="02000000000000000000" pitchFamily="2" charset="0"/>
                <a:ea typeface="Roboto" panose="02000000000000000000" pitchFamily="2" charset="0"/>
                <a:cs typeface="Lato" charset="0"/>
              </a:rPr>
              <a:t>Water: Robb</a:t>
            </a:r>
          </a:p>
          <a:p>
            <a:pPr>
              <a:lnSpc>
                <a:spcPts val="1400"/>
              </a:lnSpc>
              <a:defRPr/>
            </a:pPr>
            <a:r>
              <a:rPr lang="en-US" sz="1200" dirty="0">
                <a:solidFill>
                  <a:schemeClr val="bg1"/>
                </a:solidFill>
                <a:latin typeface="Roboto" panose="02000000000000000000" pitchFamily="2" charset="0"/>
                <a:ea typeface="Roboto" panose="02000000000000000000" pitchFamily="2" charset="0"/>
                <a:cs typeface="Lato" charset="0"/>
              </a:rPr>
              <a:t>Roads &amp; Maintenance: Ken</a:t>
            </a:r>
          </a:p>
          <a:p>
            <a:pPr>
              <a:lnSpc>
                <a:spcPts val="1400"/>
              </a:lnSpc>
              <a:defRPr/>
            </a:pPr>
            <a:r>
              <a:rPr lang="en-US" sz="1200" dirty="0">
                <a:solidFill>
                  <a:schemeClr val="bg1"/>
                </a:solidFill>
                <a:latin typeface="Roboto" panose="02000000000000000000" pitchFamily="2" charset="0"/>
                <a:ea typeface="Roboto" panose="02000000000000000000" pitchFamily="2" charset="0"/>
                <a:cs typeface="Lato" charset="0"/>
              </a:rPr>
              <a:t>Architecture: Bob</a:t>
            </a:r>
          </a:p>
          <a:p>
            <a:pPr>
              <a:lnSpc>
                <a:spcPts val="1400"/>
              </a:lnSpc>
              <a:defRPr/>
            </a:pPr>
            <a:r>
              <a:rPr lang="en-US" sz="1200" dirty="0">
                <a:solidFill>
                  <a:schemeClr val="bg1"/>
                </a:solidFill>
                <a:latin typeface="Roboto" panose="02000000000000000000" pitchFamily="2" charset="0"/>
                <a:ea typeface="Roboto" panose="02000000000000000000" pitchFamily="2" charset="0"/>
                <a:cs typeface="Lato" charset="0"/>
              </a:rPr>
              <a:t>Budget: Bonnie</a:t>
            </a:r>
          </a:p>
          <a:p>
            <a:pPr>
              <a:lnSpc>
                <a:spcPts val="1400"/>
              </a:lnSpc>
              <a:defRPr/>
            </a:pPr>
            <a:r>
              <a:rPr lang="en-US" sz="1200" dirty="0">
                <a:solidFill>
                  <a:schemeClr val="bg1"/>
                </a:solidFill>
                <a:latin typeface="Roboto" panose="02000000000000000000" pitchFamily="2" charset="0"/>
                <a:ea typeface="Roboto" panose="02000000000000000000" pitchFamily="2" charset="0"/>
                <a:cs typeface="Lato" charset="0"/>
              </a:rPr>
              <a:t>Communication: Celeste</a:t>
            </a:r>
          </a:p>
          <a:p>
            <a:pPr>
              <a:lnSpc>
                <a:spcPts val="1400"/>
              </a:lnSpc>
              <a:defRPr/>
            </a:pPr>
            <a:endParaRPr lang="en-US" sz="1200" dirty="0">
              <a:solidFill>
                <a:schemeClr val="bg1"/>
              </a:solidFill>
              <a:latin typeface="Roboto" panose="02000000000000000000" pitchFamily="2" charset="0"/>
              <a:ea typeface="Roboto" panose="02000000000000000000" pitchFamily="2" charset="0"/>
              <a:cs typeface="Lato" charset="0"/>
            </a:endParaRPr>
          </a:p>
          <a:p>
            <a:pPr>
              <a:lnSpc>
                <a:spcPts val="1280"/>
              </a:lnSpc>
              <a:defRPr/>
            </a:pPr>
            <a:endParaRPr lang="en-US" sz="900" dirty="0">
              <a:solidFill>
                <a:schemeClr val="bg1"/>
              </a:solidFill>
              <a:latin typeface="Roboto" panose="02000000000000000000" pitchFamily="2" charset="0"/>
              <a:ea typeface="Roboto" panose="02000000000000000000" pitchFamily="2" charset="0"/>
              <a:cs typeface="Lato" charset="0"/>
            </a:endParaRPr>
          </a:p>
          <a:p>
            <a:pPr>
              <a:lnSpc>
                <a:spcPts val="1280"/>
              </a:lnSpc>
              <a:defRPr/>
            </a:pPr>
            <a:endParaRPr lang="en-US" sz="900" dirty="0">
              <a:solidFill>
                <a:schemeClr val="bg1"/>
              </a:solidFill>
              <a:latin typeface="Roboto" panose="02000000000000000000" pitchFamily="2" charset="0"/>
              <a:ea typeface="Roboto" panose="02000000000000000000" pitchFamily="2" charset="0"/>
              <a:cs typeface="Lato" charset="0"/>
            </a:endParaRPr>
          </a:p>
        </p:txBody>
      </p:sp>
      <p:sp>
        <p:nvSpPr>
          <p:cNvPr id="89" name="Rectangle 88">
            <a:extLst>
              <a:ext uri="{FF2B5EF4-FFF2-40B4-BE49-F238E27FC236}">
                <a16:creationId xmlns:a16="http://schemas.microsoft.com/office/drawing/2014/main" id="{37266453-B5C5-4867-A6C9-3A756157285D}"/>
              </a:ext>
            </a:extLst>
          </p:cNvPr>
          <p:cNvSpPr/>
          <p:nvPr/>
        </p:nvSpPr>
        <p:spPr>
          <a:xfrm>
            <a:off x="4683277" y="3681611"/>
            <a:ext cx="558800" cy="5588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solidFill>
                  <a:schemeClr val="bg1"/>
                </a:solidFill>
                <a:latin typeface="Roboto" panose="02000000000000000000" pitchFamily="2" charset="0"/>
                <a:ea typeface="Roboto" panose="02000000000000000000" pitchFamily="2" charset="0"/>
                <a:cs typeface="Lato" panose="020F0502020204030203" pitchFamily="34" charset="0"/>
              </a:rPr>
              <a:t>05</a:t>
            </a:r>
          </a:p>
        </p:txBody>
      </p:sp>
      <p:sp>
        <p:nvSpPr>
          <p:cNvPr id="90" name="TextBox 89">
            <a:extLst>
              <a:ext uri="{FF2B5EF4-FFF2-40B4-BE49-F238E27FC236}">
                <a16:creationId xmlns:a16="http://schemas.microsoft.com/office/drawing/2014/main" id="{87EB9C14-B8B5-4F29-8063-E69B3467FD2D}"/>
              </a:ext>
            </a:extLst>
          </p:cNvPr>
          <p:cNvSpPr txBox="1"/>
          <p:nvPr/>
        </p:nvSpPr>
        <p:spPr>
          <a:xfrm>
            <a:off x="5407551" y="3643511"/>
            <a:ext cx="2457000" cy="338554"/>
          </a:xfrm>
          <a:prstGeom prst="rect">
            <a:avLst/>
          </a:prstGeom>
          <a:noFill/>
        </p:spPr>
        <p:txBody>
          <a:bodyPr wrap="square" rtlCol="0">
            <a:spAutoFit/>
          </a:bodyPr>
          <a:lstStyle/>
          <a:p>
            <a:r>
              <a:rPr lang="en-US" sz="1600" b="1" dirty="0">
                <a:solidFill>
                  <a:schemeClr val="bg1"/>
                </a:solidFill>
                <a:latin typeface="Roboto" panose="02000000000000000000" pitchFamily="2" charset="0"/>
                <a:ea typeface="Roboto" panose="02000000000000000000" pitchFamily="2" charset="0"/>
                <a:cs typeface="Lato" charset="0"/>
              </a:rPr>
              <a:t>COMMITTEE REPORTS</a:t>
            </a:r>
          </a:p>
        </p:txBody>
      </p:sp>
      <p:sp>
        <p:nvSpPr>
          <p:cNvPr id="92" name="Rectangle 91">
            <a:extLst>
              <a:ext uri="{FF2B5EF4-FFF2-40B4-BE49-F238E27FC236}">
                <a16:creationId xmlns:a16="http://schemas.microsoft.com/office/drawing/2014/main" id="{3538178D-5564-4153-B4DF-8ED6548CF21A}"/>
              </a:ext>
            </a:extLst>
          </p:cNvPr>
          <p:cNvSpPr/>
          <p:nvPr/>
        </p:nvSpPr>
        <p:spPr>
          <a:xfrm>
            <a:off x="8370086" y="3605597"/>
            <a:ext cx="558800" cy="5588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solidFill>
                  <a:schemeClr val="bg1"/>
                </a:solidFill>
                <a:latin typeface="Roboto" panose="02000000000000000000" pitchFamily="2" charset="0"/>
                <a:ea typeface="Roboto" panose="02000000000000000000" pitchFamily="2" charset="0"/>
                <a:cs typeface="Lato" panose="020F0502020204030203" pitchFamily="34" charset="0"/>
              </a:rPr>
              <a:t>0</a:t>
            </a:r>
            <a:r>
              <a:rPr lang="en-US" sz="2000" b="1" dirty="0">
                <a:solidFill>
                  <a:schemeClr val="bg1"/>
                </a:solidFill>
                <a:latin typeface="Roboto" panose="02000000000000000000" pitchFamily="2" charset="0"/>
                <a:ea typeface="Roboto" panose="02000000000000000000" pitchFamily="2" charset="0"/>
                <a:cs typeface="Lato" panose="020F0502020204030203" pitchFamily="34" charset="0"/>
              </a:rPr>
              <a:t>7</a:t>
            </a:r>
            <a:endParaRPr lang="id-ID" sz="2000" b="1" dirty="0">
              <a:solidFill>
                <a:schemeClr val="bg1"/>
              </a:solidFill>
              <a:latin typeface="Roboto" panose="02000000000000000000" pitchFamily="2" charset="0"/>
              <a:ea typeface="Roboto" panose="02000000000000000000" pitchFamily="2" charset="0"/>
              <a:cs typeface="Lato" panose="020F0502020204030203" pitchFamily="34" charset="0"/>
            </a:endParaRPr>
          </a:p>
        </p:txBody>
      </p:sp>
      <p:sp>
        <p:nvSpPr>
          <p:cNvPr id="93" name="TextBox 92">
            <a:extLst>
              <a:ext uri="{FF2B5EF4-FFF2-40B4-BE49-F238E27FC236}">
                <a16:creationId xmlns:a16="http://schemas.microsoft.com/office/drawing/2014/main" id="{D0099CB4-DDBA-4DB2-8568-1EF82C8977E7}"/>
              </a:ext>
            </a:extLst>
          </p:cNvPr>
          <p:cNvSpPr txBox="1"/>
          <p:nvPr/>
        </p:nvSpPr>
        <p:spPr>
          <a:xfrm>
            <a:off x="9077175" y="2023507"/>
            <a:ext cx="1970034" cy="584775"/>
          </a:xfrm>
          <a:prstGeom prst="rect">
            <a:avLst/>
          </a:prstGeom>
          <a:noFill/>
        </p:spPr>
        <p:txBody>
          <a:bodyPr wrap="square" rtlCol="0">
            <a:spAutoFit/>
          </a:bodyPr>
          <a:lstStyle/>
          <a:p>
            <a:r>
              <a:rPr lang="en-US" sz="1600" b="1" dirty="0">
                <a:solidFill>
                  <a:schemeClr val="bg1"/>
                </a:solidFill>
                <a:latin typeface="Roboto" panose="02000000000000000000" pitchFamily="2" charset="0"/>
                <a:ea typeface="Roboto" panose="02000000000000000000" pitchFamily="2" charset="0"/>
                <a:cs typeface="Lato" charset="0"/>
              </a:rPr>
              <a:t>NEXT MEETING NOTICE</a:t>
            </a:r>
          </a:p>
        </p:txBody>
      </p:sp>
      <p:sp>
        <p:nvSpPr>
          <p:cNvPr id="38" name="TextBox 37">
            <a:extLst>
              <a:ext uri="{FF2B5EF4-FFF2-40B4-BE49-F238E27FC236}">
                <a16:creationId xmlns:a16="http://schemas.microsoft.com/office/drawing/2014/main" id="{2EB7A6D9-0857-48EA-9B75-0178C11D4902}"/>
              </a:ext>
            </a:extLst>
          </p:cNvPr>
          <p:cNvSpPr txBox="1"/>
          <p:nvPr/>
        </p:nvSpPr>
        <p:spPr>
          <a:xfrm>
            <a:off x="9137247" y="3605597"/>
            <a:ext cx="2293305" cy="338554"/>
          </a:xfrm>
          <a:prstGeom prst="rect">
            <a:avLst/>
          </a:prstGeom>
          <a:noFill/>
        </p:spPr>
        <p:txBody>
          <a:bodyPr wrap="square" rtlCol="0">
            <a:spAutoFit/>
          </a:bodyPr>
          <a:lstStyle/>
          <a:p>
            <a:r>
              <a:rPr lang="en-US" sz="1600" b="1" dirty="0">
                <a:solidFill>
                  <a:schemeClr val="bg1"/>
                </a:solidFill>
                <a:latin typeface="Roboto" panose="02000000000000000000" pitchFamily="2" charset="0"/>
                <a:ea typeface="Roboto" panose="02000000000000000000" pitchFamily="2" charset="0"/>
                <a:cs typeface="Lato" charset="0"/>
              </a:rPr>
              <a:t>CONCLUSION</a:t>
            </a:r>
          </a:p>
        </p:txBody>
      </p:sp>
      <p:sp>
        <p:nvSpPr>
          <p:cNvPr id="22" name="Rectangle 21">
            <a:extLst>
              <a:ext uri="{FF2B5EF4-FFF2-40B4-BE49-F238E27FC236}">
                <a16:creationId xmlns:a16="http://schemas.microsoft.com/office/drawing/2014/main" id="{68B62937-8EC3-40FC-AFA1-6F7436C54E25}"/>
              </a:ext>
            </a:extLst>
          </p:cNvPr>
          <p:cNvSpPr/>
          <p:nvPr/>
        </p:nvSpPr>
        <p:spPr>
          <a:xfrm>
            <a:off x="1178731" y="5084425"/>
            <a:ext cx="558800" cy="5588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solidFill>
                  <a:schemeClr val="bg1"/>
                </a:solidFill>
                <a:latin typeface="Roboto" panose="02000000000000000000" pitchFamily="2" charset="0"/>
                <a:ea typeface="Roboto" panose="02000000000000000000" pitchFamily="2" charset="0"/>
                <a:cs typeface="Lato" panose="020F0502020204030203" pitchFamily="34" charset="0"/>
              </a:rPr>
              <a:t>0</a:t>
            </a:r>
            <a:r>
              <a:rPr lang="en-US" sz="2000" b="1" dirty="0">
                <a:solidFill>
                  <a:schemeClr val="bg1"/>
                </a:solidFill>
                <a:latin typeface="Roboto" panose="02000000000000000000" pitchFamily="2" charset="0"/>
                <a:ea typeface="Roboto" panose="02000000000000000000" pitchFamily="2" charset="0"/>
                <a:cs typeface="Lato" panose="020F0502020204030203" pitchFamily="34" charset="0"/>
              </a:rPr>
              <a:t>3</a:t>
            </a:r>
            <a:endParaRPr lang="id-ID" sz="2000" b="1" dirty="0">
              <a:solidFill>
                <a:schemeClr val="bg1"/>
              </a:solidFill>
              <a:latin typeface="Roboto" panose="02000000000000000000" pitchFamily="2" charset="0"/>
              <a:ea typeface="Roboto" panose="02000000000000000000" pitchFamily="2" charset="0"/>
              <a:cs typeface="Lato" panose="020F0502020204030203" pitchFamily="34" charset="0"/>
            </a:endParaRPr>
          </a:p>
        </p:txBody>
      </p:sp>
      <p:sp>
        <p:nvSpPr>
          <p:cNvPr id="23" name="7 CuadroTexto">
            <a:extLst>
              <a:ext uri="{FF2B5EF4-FFF2-40B4-BE49-F238E27FC236}">
                <a16:creationId xmlns:a16="http://schemas.microsoft.com/office/drawing/2014/main" id="{DA6F1113-CDCF-4EE5-9093-2F662AD06909}"/>
              </a:ext>
            </a:extLst>
          </p:cNvPr>
          <p:cNvSpPr txBox="1"/>
          <p:nvPr/>
        </p:nvSpPr>
        <p:spPr>
          <a:xfrm>
            <a:off x="9118959" y="2413794"/>
            <a:ext cx="2457000" cy="577017"/>
          </a:xfrm>
          <a:prstGeom prst="rect">
            <a:avLst/>
          </a:prstGeom>
          <a:noFill/>
        </p:spPr>
        <p:txBody>
          <a:bodyPr wrap="square">
            <a:spAutoFit/>
          </a:bodyPr>
          <a:lstStyle/>
          <a:p>
            <a:pPr>
              <a:lnSpc>
                <a:spcPts val="1280"/>
              </a:lnSpc>
              <a:defRPr/>
            </a:pPr>
            <a:endParaRPr lang="en-US" sz="900" dirty="0">
              <a:solidFill>
                <a:schemeClr val="bg1"/>
              </a:solidFill>
              <a:latin typeface="Roboto" panose="02000000000000000000" pitchFamily="2" charset="0"/>
              <a:ea typeface="Roboto" panose="02000000000000000000" pitchFamily="2" charset="0"/>
              <a:cs typeface="Lato" charset="0"/>
            </a:endParaRPr>
          </a:p>
          <a:p>
            <a:pPr>
              <a:lnSpc>
                <a:spcPts val="1280"/>
              </a:lnSpc>
              <a:defRPr/>
            </a:pPr>
            <a:r>
              <a:rPr lang="en-US" sz="1200" dirty="0">
                <a:solidFill>
                  <a:srgbClr val="FF0000"/>
                </a:solidFill>
                <a:latin typeface="Roboto" panose="02000000000000000000" pitchFamily="2" charset="0"/>
                <a:ea typeface="Roboto" panose="02000000000000000000" pitchFamily="2" charset="0"/>
                <a:cs typeface="Lato" charset="0"/>
              </a:rPr>
              <a:t>DATE</a:t>
            </a:r>
          </a:p>
          <a:p>
            <a:pPr>
              <a:lnSpc>
                <a:spcPts val="1280"/>
              </a:lnSpc>
              <a:defRPr/>
            </a:pPr>
            <a:endParaRPr lang="en-US" sz="900" dirty="0">
              <a:solidFill>
                <a:schemeClr val="bg1"/>
              </a:solidFill>
              <a:latin typeface="Roboto" panose="02000000000000000000" pitchFamily="2" charset="0"/>
              <a:ea typeface="Roboto" panose="02000000000000000000" pitchFamily="2" charset="0"/>
              <a:cs typeface="Lato" charset="0"/>
            </a:endParaRPr>
          </a:p>
        </p:txBody>
      </p:sp>
      <p:pic>
        <p:nvPicPr>
          <p:cNvPr id="24" name="Picture 23">
            <a:extLst>
              <a:ext uri="{FF2B5EF4-FFF2-40B4-BE49-F238E27FC236}">
                <a16:creationId xmlns:a16="http://schemas.microsoft.com/office/drawing/2014/main" id="{D2E8BC70-FFBF-4797-9F52-77167CADF8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9750" y="90865"/>
            <a:ext cx="1673146" cy="858798"/>
          </a:xfrm>
          <a:prstGeom prst="rect">
            <a:avLst/>
          </a:prstGeom>
        </p:spPr>
      </p:pic>
    </p:spTree>
    <p:extLst>
      <p:ext uri="{BB962C8B-B14F-4D97-AF65-F5344CB8AC3E}">
        <p14:creationId xmlns:p14="http://schemas.microsoft.com/office/powerpoint/2010/main" val="3730819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101ECB9-5DAA-48E9-BE29-FD448960A4E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 y="0"/>
            <a:ext cx="12192000" cy="6941126"/>
          </a:xfrm>
          <a:solidFill>
            <a:schemeClr val="bg1"/>
          </a:solidFill>
        </p:spPr>
      </p:pic>
      <p:sp>
        <p:nvSpPr>
          <p:cNvPr id="7" name="Rectangle 6">
            <a:extLst>
              <a:ext uri="{FF2B5EF4-FFF2-40B4-BE49-F238E27FC236}">
                <a16:creationId xmlns:a16="http://schemas.microsoft.com/office/drawing/2014/main" id="{B936E279-99DA-4E24-90F1-4C2953CB5A53}"/>
              </a:ext>
            </a:extLst>
          </p:cNvPr>
          <p:cNvSpPr/>
          <p:nvPr/>
        </p:nvSpPr>
        <p:spPr>
          <a:xfrm>
            <a:off x="3833812" y="2619375"/>
            <a:ext cx="4524375" cy="18478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a:extLst>
              <a:ext uri="{FF2B5EF4-FFF2-40B4-BE49-F238E27FC236}">
                <a16:creationId xmlns:a16="http://schemas.microsoft.com/office/drawing/2014/main" id="{DA733086-0A62-4DEB-8B6E-B7DBC74AECC7}"/>
              </a:ext>
            </a:extLst>
          </p:cNvPr>
          <p:cNvSpPr txBox="1"/>
          <p:nvPr/>
        </p:nvSpPr>
        <p:spPr>
          <a:xfrm>
            <a:off x="3022599" y="3044279"/>
            <a:ext cx="6146800" cy="769441"/>
          </a:xfrm>
          <a:prstGeom prst="rect">
            <a:avLst/>
          </a:prstGeom>
          <a:noFill/>
        </p:spPr>
        <p:txBody>
          <a:bodyPr wrap="square" rtlCol="0">
            <a:spAutoFit/>
          </a:bodyPr>
          <a:lstStyle/>
          <a:p>
            <a:pPr algn="ctr"/>
            <a:r>
              <a:rPr lang="en-US" sz="4400" b="1" dirty="0">
                <a:solidFill>
                  <a:schemeClr val="bg1"/>
                </a:solidFill>
                <a:latin typeface="ADAM.CG PRO" pitchFamily="50" charset="0"/>
              </a:rPr>
              <a:t>OLD BUSINESS</a:t>
            </a:r>
            <a:endParaRPr lang="id-ID" sz="4400" b="1" dirty="0">
              <a:solidFill>
                <a:schemeClr val="bg1"/>
              </a:solidFill>
              <a:latin typeface="ADAM.CG PRO" pitchFamily="50" charset="0"/>
            </a:endParaRPr>
          </a:p>
        </p:txBody>
      </p:sp>
    </p:spTree>
    <p:extLst>
      <p:ext uri="{BB962C8B-B14F-4D97-AF65-F5344CB8AC3E}">
        <p14:creationId xmlns:p14="http://schemas.microsoft.com/office/powerpoint/2010/main" val="2177980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3F80118-79AB-4ED1-A17A-2C94D5A12C58}"/>
              </a:ext>
            </a:extLst>
          </p:cNvPr>
          <p:cNvSpPr/>
          <p:nvPr/>
        </p:nvSpPr>
        <p:spPr>
          <a:xfrm>
            <a:off x="0" y="0"/>
            <a:ext cx="12192000" cy="6858000"/>
          </a:xfrm>
          <a:prstGeom prst="rect">
            <a:avLst/>
          </a:prstGeom>
          <a:solidFill>
            <a:srgbClr val="264D7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0273BDE9-98D2-4006-B05E-94EC3FA36AF2}"/>
              </a:ext>
            </a:extLst>
          </p:cNvPr>
          <p:cNvPicPr>
            <a:picLocks noChangeAspect="1"/>
          </p:cNvPicPr>
          <p:nvPr/>
        </p:nvPicPr>
        <p:blipFill>
          <a:blip r:embed="rId2"/>
          <a:stretch>
            <a:fillRect/>
          </a:stretch>
        </p:blipFill>
        <p:spPr>
          <a:xfrm>
            <a:off x="148687" y="84836"/>
            <a:ext cx="11894626" cy="6688327"/>
          </a:xfrm>
          <a:prstGeom prst="rect">
            <a:avLst/>
          </a:prstGeom>
        </p:spPr>
      </p:pic>
    </p:spTree>
    <p:extLst>
      <p:ext uri="{BB962C8B-B14F-4D97-AF65-F5344CB8AC3E}">
        <p14:creationId xmlns:p14="http://schemas.microsoft.com/office/powerpoint/2010/main" val="3196989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101ECB9-5DAA-48E9-BE29-FD448960A4E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 y="0"/>
            <a:ext cx="12192000" cy="6941126"/>
          </a:xfrm>
          <a:solidFill>
            <a:schemeClr val="bg1"/>
          </a:solidFill>
        </p:spPr>
      </p:pic>
      <p:sp>
        <p:nvSpPr>
          <p:cNvPr id="7" name="Rectangle 6">
            <a:extLst>
              <a:ext uri="{FF2B5EF4-FFF2-40B4-BE49-F238E27FC236}">
                <a16:creationId xmlns:a16="http://schemas.microsoft.com/office/drawing/2014/main" id="{B936E279-99DA-4E24-90F1-4C2953CB5A53}"/>
              </a:ext>
            </a:extLst>
          </p:cNvPr>
          <p:cNvSpPr/>
          <p:nvPr/>
        </p:nvSpPr>
        <p:spPr>
          <a:xfrm>
            <a:off x="3833812" y="2619375"/>
            <a:ext cx="4524375" cy="18478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a:extLst>
              <a:ext uri="{FF2B5EF4-FFF2-40B4-BE49-F238E27FC236}">
                <a16:creationId xmlns:a16="http://schemas.microsoft.com/office/drawing/2014/main" id="{DA733086-0A62-4DEB-8B6E-B7DBC74AECC7}"/>
              </a:ext>
            </a:extLst>
          </p:cNvPr>
          <p:cNvSpPr txBox="1"/>
          <p:nvPr/>
        </p:nvSpPr>
        <p:spPr>
          <a:xfrm>
            <a:off x="3022599" y="3044279"/>
            <a:ext cx="6146800" cy="769441"/>
          </a:xfrm>
          <a:prstGeom prst="rect">
            <a:avLst/>
          </a:prstGeom>
          <a:noFill/>
        </p:spPr>
        <p:txBody>
          <a:bodyPr wrap="square" rtlCol="0">
            <a:spAutoFit/>
          </a:bodyPr>
          <a:lstStyle/>
          <a:p>
            <a:pPr algn="ctr"/>
            <a:r>
              <a:rPr lang="en-US" sz="4400" b="1" dirty="0">
                <a:solidFill>
                  <a:schemeClr val="bg1"/>
                </a:solidFill>
                <a:latin typeface="ADAM.CG PRO" pitchFamily="50" charset="0"/>
              </a:rPr>
              <a:t>TECHNOLOGY</a:t>
            </a:r>
            <a:endParaRPr lang="id-ID" sz="4400" b="1" dirty="0">
              <a:solidFill>
                <a:schemeClr val="bg1"/>
              </a:solidFill>
              <a:latin typeface="ADAM.CG PRO" pitchFamily="50" charset="0"/>
            </a:endParaRPr>
          </a:p>
        </p:txBody>
      </p:sp>
    </p:spTree>
    <p:extLst>
      <p:ext uri="{BB962C8B-B14F-4D97-AF65-F5344CB8AC3E}">
        <p14:creationId xmlns:p14="http://schemas.microsoft.com/office/powerpoint/2010/main" val="2788611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164DC44-239E-41D2-ABD5-2D0B323CD994}"/>
              </a:ext>
            </a:extLst>
          </p:cNvPr>
          <p:cNvSpPr/>
          <p:nvPr/>
        </p:nvSpPr>
        <p:spPr>
          <a:xfrm>
            <a:off x="0" y="519224"/>
            <a:ext cx="12192000" cy="1605667"/>
          </a:xfrm>
          <a:prstGeom prst="rect">
            <a:avLst/>
          </a:prstGeom>
          <a:solidFill>
            <a:srgbClr val="264D7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02" name="Picture 1" descr="imac2.png">
            <a:extLst>
              <a:ext uri="{FF2B5EF4-FFF2-40B4-BE49-F238E27FC236}">
                <a16:creationId xmlns:a16="http://schemas.microsoft.com/office/drawing/2014/main" id="{32D74FE6-CB06-4145-AEAC-ADAB1B90FE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573" y="331821"/>
            <a:ext cx="4477804" cy="446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Placeholder 2">
            <a:extLst>
              <a:ext uri="{FF2B5EF4-FFF2-40B4-BE49-F238E27FC236}">
                <a16:creationId xmlns:a16="http://schemas.microsoft.com/office/drawing/2014/main" id="{6B0D2E8E-30D8-46C0-A733-3E395451341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316264" y="482086"/>
            <a:ext cx="3380525" cy="2883186"/>
          </a:xfrm>
          <a:custGeom>
            <a:avLst/>
            <a:gdLst>
              <a:gd name="T0" fmla="*/ 0 w 10129"/>
              <a:gd name="T1" fmla="*/ 0 h 8859"/>
              <a:gd name="T2" fmla="*/ 3496115 w 10129"/>
              <a:gd name="T3" fmla="*/ 1295469 h 8859"/>
              <a:gd name="T4" fmla="*/ 3991451 w 10129"/>
              <a:gd name="T5" fmla="*/ 3352777 h 8859"/>
              <a:gd name="T6" fmla="*/ 228556 w 10129"/>
              <a:gd name="T7" fmla="*/ 3009892 h 8859"/>
              <a:gd name="T8" fmla="*/ 0 w 10129"/>
              <a:gd name="T9" fmla="*/ 0 h 88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29" h="8859">
                <a:moveTo>
                  <a:pt x="0" y="0"/>
                </a:moveTo>
                <a:lnTo>
                  <a:pt x="8872" y="3423"/>
                </a:lnTo>
                <a:lnTo>
                  <a:pt x="10129" y="8859"/>
                </a:lnTo>
                <a:lnTo>
                  <a:pt x="580" y="7953"/>
                </a:lnTo>
                <a:cubicBezTo>
                  <a:pt x="387" y="5302"/>
                  <a:pt x="193" y="2651"/>
                  <a:pt x="0" y="0"/>
                </a:cubicBezTo>
                <a:close/>
              </a:path>
            </a:pathLst>
          </a:custGeom>
        </p:spPr>
      </p:pic>
      <p:sp>
        <p:nvSpPr>
          <p:cNvPr id="10" name="TextBox 9">
            <a:extLst>
              <a:ext uri="{FF2B5EF4-FFF2-40B4-BE49-F238E27FC236}">
                <a16:creationId xmlns:a16="http://schemas.microsoft.com/office/drawing/2014/main" id="{3592FBCE-B19B-403A-8C1E-8BAE3323164C}"/>
              </a:ext>
            </a:extLst>
          </p:cNvPr>
          <p:cNvSpPr txBox="1"/>
          <p:nvPr/>
        </p:nvSpPr>
        <p:spPr>
          <a:xfrm>
            <a:off x="4379385" y="845004"/>
            <a:ext cx="5589661" cy="861774"/>
          </a:xfrm>
          <a:prstGeom prst="rect">
            <a:avLst/>
          </a:prstGeom>
          <a:noFill/>
        </p:spPr>
        <p:txBody>
          <a:bodyPr wrap="square" rtlCol="0">
            <a:spAutoFit/>
          </a:bodyPr>
          <a:lstStyle/>
          <a:p>
            <a:pPr>
              <a:lnSpc>
                <a:spcPts val="3000"/>
              </a:lnSpc>
            </a:pPr>
            <a:r>
              <a:rPr lang="en-US" sz="3200" b="1" dirty="0">
                <a:solidFill>
                  <a:schemeClr val="bg1"/>
                </a:solidFill>
                <a:latin typeface="Roboto" panose="02000000000000000000" pitchFamily="2" charset="0"/>
                <a:ea typeface="Roboto" panose="02000000000000000000" pitchFamily="2" charset="0"/>
              </a:rPr>
              <a:t>TECHNOLOGY </a:t>
            </a:r>
          </a:p>
          <a:p>
            <a:pPr>
              <a:lnSpc>
                <a:spcPts val="3000"/>
              </a:lnSpc>
            </a:pPr>
            <a:r>
              <a:rPr lang="en-US" sz="3200" b="1" dirty="0">
                <a:solidFill>
                  <a:schemeClr val="bg1"/>
                </a:solidFill>
                <a:latin typeface="Roboto" panose="02000000000000000000" pitchFamily="2" charset="0"/>
                <a:ea typeface="Roboto" panose="02000000000000000000" pitchFamily="2" charset="0"/>
              </a:rPr>
              <a:t>UPDATE</a:t>
            </a:r>
            <a:endParaRPr lang="id-ID" sz="3200" b="1" dirty="0">
              <a:solidFill>
                <a:schemeClr val="bg1"/>
              </a:solidFill>
              <a:latin typeface="Roboto" panose="02000000000000000000" pitchFamily="2" charset="0"/>
              <a:ea typeface="Roboto" panose="02000000000000000000" pitchFamily="2" charset="0"/>
            </a:endParaRPr>
          </a:p>
        </p:txBody>
      </p:sp>
      <p:sp>
        <p:nvSpPr>
          <p:cNvPr id="11" name="7 CuadroTexto">
            <a:extLst>
              <a:ext uri="{FF2B5EF4-FFF2-40B4-BE49-F238E27FC236}">
                <a16:creationId xmlns:a16="http://schemas.microsoft.com/office/drawing/2014/main" id="{E64E1B36-6D6A-41D9-8831-596E991EA6C9}"/>
              </a:ext>
            </a:extLst>
          </p:cNvPr>
          <p:cNvSpPr txBox="1"/>
          <p:nvPr/>
        </p:nvSpPr>
        <p:spPr>
          <a:xfrm>
            <a:off x="4379386" y="2312294"/>
            <a:ext cx="7640042" cy="1982594"/>
          </a:xfrm>
          <a:prstGeom prst="rect">
            <a:avLst/>
          </a:prstGeom>
          <a:noFill/>
        </p:spPr>
        <p:txBody>
          <a:bodyPr wrap="square">
            <a:spAutoFit/>
          </a:bodyPr>
          <a:lstStyle/>
          <a:p>
            <a:pPr>
              <a:lnSpc>
                <a:spcPts val="1280"/>
              </a:lnSpc>
              <a:defRPr/>
            </a:pPr>
            <a:endParaRPr lang="en-US" dirty="0">
              <a:solidFill>
                <a:schemeClr val="bg1">
                  <a:lumMod val="50000"/>
                </a:schemeClr>
              </a:solidFill>
              <a:latin typeface="Roboto" panose="02000000000000000000"/>
              <a:ea typeface="Roboto" panose="02000000000000000000" pitchFamily="2" charset="0"/>
              <a:cs typeface="Lato" charset="0"/>
            </a:endParaRPr>
          </a:p>
          <a:p>
            <a:pPr marL="285750" lvl="0" indent="-285750">
              <a:buClr>
                <a:srgbClr val="264D74"/>
              </a:buClr>
              <a:buFont typeface="Arial" panose="020B0604020202020204" pitchFamily="34" charset="0"/>
              <a:buChar char="•"/>
            </a:pPr>
            <a:r>
              <a:rPr lang="en-US" sz="2800" b="1" dirty="0">
                <a:solidFill>
                  <a:srgbClr val="264D74"/>
                </a:solidFill>
                <a:latin typeface="Roboto" panose="02000000000000000000"/>
              </a:rPr>
              <a:t>We are working on adding the camera feed to the new website. </a:t>
            </a:r>
          </a:p>
          <a:p>
            <a:pPr lvl="0">
              <a:buClr>
                <a:srgbClr val="264D74"/>
              </a:buClr>
            </a:pPr>
            <a:endParaRPr lang="en-US" sz="2800" b="1" dirty="0">
              <a:solidFill>
                <a:srgbClr val="264D74"/>
              </a:solidFill>
              <a:latin typeface="Roboto" panose="02000000000000000000"/>
            </a:endParaRPr>
          </a:p>
          <a:p>
            <a:pPr marL="285750" lvl="0" indent="-285750">
              <a:buClr>
                <a:srgbClr val="264D74"/>
              </a:buClr>
              <a:buFont typeface="Arial" panose="020B0604020202020204" pitchFamily="34" charset="0"/>
              <a:buChar char="•"/>
            </a:pPr>
            <a:r>
              <a:rPr lang="en-US" sz="2800" b="1" dirty="0">
                <a:solidFill>
                  <a:srgbClr val="264D74"/>
                </a:solidFill>
                <a:latin typeface="Roboto" panose="02000000000000000000"/>
              </a:rPr>
              <a:t>Update 2</a:t>
            </a:r>
            <a:endParaRPr lang="en-US" sz="2800" dirty="0">
              <a:solidFill>
                <a:schemeClr val="tx1">
                  <a:lumMod val="75000"/>
                  <a:lumOff val="25000"/>
                </a:schemeClr>
              </a:solidFill>
              <a:latin typeface="Roboto" panose="02000000000000000000"/>
            </a:endParaRPr>
          </a:p>
        </p:txBody>
      </p:sp>
      <p:pic>
        <p:nvPicPr>
          <p:cNvPr id="7" name="Picture 6">
            <a:extLst>
              <a:ext uri="{FF2B5EF4-FFF2-40B4-BE49-F238E27FC236}">
                <a16:creationId xmlns:a16="http://schemas.microsoft.com/office/drawing/2014/main" id="{128AC652-B027-43BF-9825-268D1C139D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91636" y="5746166"/>
            <a:ext cx="1673146" cy="858798"/>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101ECB9-5DAA-48E9-BE29-FD448960A4E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 y="0"/>
            <a:ext cx="12192000" cy="6941126"/>
          </a:xfrm>
          <a:solidFill>
            <a:schemeClr val="bg1"/>
          </a:solidFill>
        </p:spPr>
      </p:pic>
      <p:sp>
        <p:nvSpPr>
          <p:cNvPr id="7" name="Rectangle 6">
            <a:extLst>
              <a:ext uri="{FF2B5EF4-FFF2-40B4-BE49-F238E27FC236}">
                <a16:creationId xmlns:a16="http://schemas.microsoft.com/office/drawing/2014/main" id="{B936E279-99DA-4E24-90F1-4C2953CB5A53}"/>
              </a:ext>
            </a:extLst>
          </p:cNvPr>
          <p:cNvSpPr/>
          <p:nvPr/>
        </p:nvSpPr>
        <p:spPr>
          <a:xfrm>
            <a:off x="3833812" y="2619375"/>
            <a:ext cx="4524375" cy="18478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a:extLst>
              <a:ext uri="{FF2B5EF4-FFF2-40B4-BE49-F238E27FC236}">
                <a16:creationId xmlns:a16="http://schemas.microsoft.com/office/drawing/2014/main" id="{DA733086-0A62-4DEB-8B6E-B7DBC74AECC7}"/>
              </a:ext>
            </a:extLst>
          </p:cNvPr>
          <p:cNvSpPr txBox="1"/>
          <p:nvPr/>
        </p:nvSpPr>
        <p:spPr>
          <a:xfrm>
            <a:off x="3022599" y="3044279"/>
            <a:ext cx="6146800" cy="769441"/>
          </a:xfrm>
          <a:prstGeom prst="rect">
            <a:avLst/>
          </a:prstGeom>
          <a:noFill/>
        </p:spPr>
        <p:txBody>
          <a:bodyPr wrap="square" rtlCol="0">
            <a:spAutoFit/>
          </a:bodyPr>
          <a:lstStyle/>
          <a:p>
            <a:pPr algn="ctr"/>
            <a:r>
              <a:rPr lang="en-US" sz="4400" b="1" dirty="0">
                <a:solidFill>
                  <a:schemeClr val="bg1"/>
                </a:solidFill>
                <a:latin typeface="ADAM.CG PRO" pitchFamily="50" charset="0"/>
              </a:rPr>
              <a:t>FIREWISE</a:t>
            </a:r>
            <a:endParaRPr lang="id-ID" sz="4400" b="1" dirty="0">
              <a:solidFill>
                <a:schemeClr val="bg1"/>
              </a:solidFill>
              <a:latin typeface="ADAM.CG PRO" pitchFamily="50" charset="0"/>
            </a:endParaRPr>
          </a:p>
        </p:txBody>
      </p:sp>
    </p:spTree>
    <p:extLst>
      <p:ext uri="{BB962C8B-B14F-4D97-AF65-F5344CB8AC3E}">
        <p14:creationId xmlns:p14="http://schemas.microsoft.com/office/powerpoint/2010/main" val="984148930"/>
      </p:ext>
    </p:extLst>
  </p:cSld>
  <p:clrMapOvr>
    <a:masterClrMapping/>
  </p:clrMapOvr>
</p:sld>
</file>

<file path=ppt/theme/theme1.xml><?xml version="1.0" encoding="utf-8"?>
<a:theme xmlns:a="http://schemas.openxmlformats.org/drawingml/2006/main" name="Office Theme">
  <a:themeElements>
    <a:clrScheme name="Custom 11">
      <a:dk1>
        <a:srgbClr val="000000"/>
      </a:dk1>
      <a:lt1>
        <a:srgbClr val="FFFFFF"/>
      </a:lt1>
      <a:dk2>
        <a:srgbClr val="44546A"/>
      </a:dk2>
      <a:lt2>
        <a:srgbClr val="E7E6E6"/>
      </a:lt2>
      <a:accent1>
        <a:srgbClr val="404040"/>
      </a:accent1>
      <a:accent2>
        <a:srgbClr val="0DA9E2"/>
      </a:accent2>
      <a:accent3>
        <a:srgbClr val="A5A5A5"/>
      </a:accent3>
      <a:accent4>
        <a:srgbClr val="7E7F7E"/>
      </a:accent4>
      <a:accent5>
        <a:srgbClr val="4472C4"/>
      </a:accent5>
      <a:accent6>
        <a:srgbClr val="585958"/>
      </a:accent6>
      <a:hlink>
        <a:srgbClr val="D8D9D8"/>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04 - Body Slides - No Image">
  <a:themeElements>
    <a:clrScheme name="T-Mobile 2014">
      <a:dk1>
        <a:srgbClr val="000000"/>
      </a:dk1>
      <a:lt1>
        <a:srgbClr val="FFFFFF"/>
      </a:lt1>
      <a:dk2>
        <a:srgbClr val="000000"/>
      </a:dk2>
      <a:lt2>
        <a:srgbClr val="E8E8E8"/>
      </a:lt2>
      <a:accent1>
        <a:srgbClr val="E20074"/>
      </a:accent1>
      <a:accent2>
        <a:srgbClr val="6A6A6A"/>
      </a:accent2>
      <a:accent3>
        <a:srgbClr val="9B9B9B"/>
      </a:accent3>
      <a:accent4>
        <a:srgbClr val="E8E8E8"/>
      </a:accent4>
      <a:accent5>
        <a:srgbClr val="000000"/>
      </a:accent5>
      <a:accent6>
        <a:srgbClr val="9B9B9B"/>
      </a:accent6>
      <a:hlink>
        <a:srgbClr val="000000"/>
      </a:hlink>
      <a:folHlink>
        <a:srgbClr val="000000"/>
      </a:folHlink>
    </a:clrScheme>
    <a:fontScheme name="T-Mobile Tele">
      <a:majorFont>
        <a:latin typeface="Tele-GroteskFet"/>
        <a:ea typeface=""/>
        <a:cs typeface=""/>
      </a:majorFont>
      <a:minorFont>
        <a:latin typeface="Tele-GroteskNo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accent3"/>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a:latin typeface="Tele-GroteskNor" pitchFamily="2" charset="0"/>
            <a:cs typeface="Arial"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22740</TotalTime>
  <Words>275</Words>
  <Application>Microsoft Office PowerPoint</Application>
  <PresentationFormat>Widescreen</PresentationFormat>
  <Paragraphs>97</Paragraphs>
  <Slides>16</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16</vt:i4>
      </vt:variant>
    </vt:vector>
  </HeadingPairs>
  <TitlesOfParts>
    <vt:vector size="29" baseType="lpstr">
      <vt:lpstr>ADAM.CG PRO</vt:lpstr>
      <vt:lpstr>Arial</vt:lpstr>
      <vt:lpstr>Calibri</vt:lpstr>
      <vt:lpstr>Montserrat</vt:lpstr>
      <vt:lpstr>Roboto</vt:lpstr>
      <vt:lpstr>Tele-GroteskFet</vt:lpstr>
      <vt:lpstr>Tele-GroteskHal</vt:lpstr>
      <vt:lpstr>Tele-GroteskNor</vt:lpstr>
      <vt:lpstr>Tele-GroteskUlt</vt:lpstr>
      <vt:lpstr>Unna</vt:lpstr>
      <vt:lpstr>Wingdings</vt:lpstr>
      <vt:lpstr>Office Theme</vt:lpstr>
      <vt:lpstr>04 - Body Slides - No Image</vt:lpstr>
      <vt:lpstr>PINELOCH SUN BOARD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Riz</dc:creator>
  <cp:lastModifiedBy>Murphy, Celeste</cp:lastModifiedBy>
  <cp:revision>2036</cp:revision>
  <dcterms:created xsi:type="dcterms:W3CDTF">2014-10-14T06:21:58Z</dcterms:created>
  <dcterms:modified xsi:type="dcterms:W3CDTF">2019-07-27T14:55:39Z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mselin@microsoft.com</vt:lpwstr>
  </property>
  <property fmtid="{D5CDD505-2E9C-101B-9397-08002B2CF9AE}" pid="5" name="MSIP_Label_f42aa342-8706-4288-bd11-ebb85995028c_SetDate">
    <vt:lpwstr>2019-07-26T19:51:58.0024211Z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747d44d0-0793-46cc-9e61-28d9edf6d3f2</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