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64" r:id="rId2"/>
  </p:sldMasterIdLst>
  <p:notesMasterIdLst>
    <p:notesMasterId r:id="rId36"/>
  </p:notesMasterIdLst>
  <p:handoutMasterIdLst>
    <p:handoutMasterId r:id="rId37"/>
  </p:handoutMasterIdLst>
  <p:sldIdLst>
    <p:sldId id="363" r:id="rId3"/>
    <p:sldId id="365" r:id="rId4"/>
    <p:sldId id="339" r:id="rId5"/>
    <p:sldId id="318" r:id="rId6"/>
    <p:sldId id="314" r:id="rId7"/>
    <p:sldId id="394" r:id="rId8"/>
    <p:sldId id="396" r:id="rId9"/>
    <p:sldId id="380" r:id="rId10"/>
    <p:sldId id="317" r:id="rId11"/>
    <p:sldId id="388" r:id="rId12"/>
    <p:sldId id="373" r:id="rId13"/>
    <p:sldId id="391" r:id="rId14"/>
    <p:sldId id="375" r:id="rId15"/>
    <p:sldId id="401" r:id="rId16"/>
    <p:sldId id="410" r:id="rId17"/>
    <p:sldId id="389" r:id="rId18"/>
    <p:sldId id="376" r:id="rId19"/>
    <p:sldId id="392" r:id="rId20"/>
    <p:sldId id="405" r:id="rId21"/>
    <p:sldId id="402" r:id="rId22"/>
    <p:sldId id="406" r:id="rId23"/>
    <p:sldId id="403" r:id="rId24"/>
    <p:sldId id="404" r:id="rId25"/>
    <p:sldId id="379" r:id="rId26"/>
    <p:sldId id="358" r:id="rId27"/>
    <p:sldId id="397" r:id="rId28"/>
    <p:sldId id="400" r:id="rId29"/>
    <p:sldId id="377" r:id="rId30"/>
    <p:sldId id="399" r:id="rId31"/>
    <p:sldId id="411" r:id="rId32"/>
    <p:sldId id="408" r:id="rId33"/>
    <p:sldId id="412" r:id="rId34"/>
    <p:sldId id="409" r:id="rId35"/>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D74"/>
    <a:srgbClr val="162C42"/>
    <a:srgbClr val="008AB0"/>
    <a:srgbClr val="326496"/>
    <a:srgbClr val="306294"/>
    <a:srgbClr val="000000"/>
    <a:srgbClr val="0EAAE3"/>
    <a:srgbClr val="00C6FD"/>
    <a:srgbClr val="00A0CC"/>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173" autoAdjust="0"/>
  </p:normalViewPr>
  <p:slideViewPr>
    <p:cSldViewPr snapToGrid="0">
      <p:cViewPr>
        <p:scale>
          <a:sx n="110" d="100"/>
          <a:sy n="110" d="100"/>
        </p:scale>
        <p:origin x="378" y="108"/>
      </p:cViewPr>
      <p:guideLst>
        <p:guide orient="horz" pos="2160"/>
        <p:guide pos="3840"/>
      </p:guideLst>
    </p:cSldViewPr>
  </p:slideViewPr>
  <p:outlineViewPr>
    <p:cViewPr>
      <p:scale>
        <a:sx n="75" d="100"/>
        <a:sy n="75" d="100"/>
      </p:scale>
      <p:origin x="0" y="-1368"/>
    </p:cViewPr>
  </p:outlineViewPr>
  <p:notesTextViewPr>
    <p:cViewPr>
      <p:scale>
        <a:sx n="1" d="1"/>
        <a:sy n="1" d="1"/>
      </p:scale>
      <p:origin x="0" y="0"/>
    </p:cViewPr>
  </p:notesTextViewPr>
  <p:sorterViewPr>
    <p:cViewPr varScale="1">
      <p:scale>
        <a:sx n="1" d="1"/>
        <a:sy n="1" d="1"/>
      </p:scale>
      <p:origin x="0" y="-8296"/>
    </p:cViewPr>
  </p:sorterViewPr>
  <p:notesViewPr>
    <p:cSldViewPr snapToGrid="0">
      <p:cViewPr varScale="1">
        <p:scale>
          <a:sx n="85" d="100"/>
          <a:sy n="85"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385A9-19D8-454E-881B-EC9DC2CA071D}" type="datetimeFigureOut">
              <a:rPr lang="en-US" smtClean="0"/>
              <a:t>9/21/2019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0298A-A03F-418F-998A-F7CA54F8BFE9}" type="slidenum">
              <a:rPr lang="en-US" smtClean="0"/>
              <a:t>‹#›</a:t>
            </a:fld>
            <a:endParaRPr lang="en-US" dirty="0"/>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08618-E46A-45B9-9E4F-AA7AF18AE51E}" type="datetimeFigureOut">
              <a:rPr lang="id-ID" smtClean="0"/>
              <a:t>21/09/2019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F870-BAC6-42B6-82AA-5D53973C9C2F}" type="slidenum">
              <a:rPr lang="id-ID" smtClean="0"/>
              <a:t>‹#›</a:t>
            </a:fld>
            <a:endParaRPr lang="id-ID"/>
          </a:p>
        </p:txBody>
      </p:sp>
    </p:spTree>
    <p:extLst>
      <p:ext uri="{BB962C8B-B14F-4D97-AF65-F5344CB8AC3E}">
        <p14:creationId xmlns:p14="http://schemas.microsoft.com/office/powerpoint/2010/main" val="192342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55">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000BEF2-4BFE-4D79-B3A2-9F4C8CC4B7D7}"/>
              </a:ext>
            </a:extLst>
          </p:cNvPr>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39222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411675-7D3D-4F7D-B0A6-75533A7F23A7}"/>
              </a:ext>
            </a:extLst>
          </p:cNvPr>
          <p:cNvSpPr>
            <a:spLocks noGrp="1"/>
          </p:cNvSpPr>
          <p:nvPr>
            <p:ph type="pic" sz="quarter" idx="11"/>
          </p:nvPr>
        </p:nvSpPr>
        <p:spPr>
          <a:xfrm>
            <a:off x="0" y="0"/>
            <a:ext cx="2905125" cy="6858000"/>
          </a:xfrm>
          <a:prstGeom prst="rect">
            <a:avLst/>
          </a:prstGeom>
        </p:spPr>
        <p:txBody>
          <a:bodyPr/>
          <a:lstStyle/>
          <a:p>
            <a:endParaRPr lang="id-ID" dirty="0"/>
          </a:p>
        </p:txBody>
      </p:sp>
    </p:spTree>
    <p:extLst>
      <p:ext uri="{BB962C8B-B14F-4D97-AF65-F5344CB8AC3E}">
        <p14:creationId xmlns:p14="http://schemas.microsoft.com/office/powerpoint/2010/main" val="97860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E45DD07-582B-476A-A233-9E3142959337}"/>
              </a:ext>
            </a:extLst>
          </p:cNvPr>
          <p:cNvSpPr>
            <a:spLocks noGrp="1"/>
          </p:cNvSpPr>
          <p:nvPr>
            <p:ph type="pic" sz="quarter" idx="10"/>
          </p:nvPr>
        </p:nvSpPr>
        <p:spPr>
          <a:xfrm>
            <a:off x="0" y="896651"/>
            <a:ext cx="4391025" cy="5064697"/>
          </a:xfrm>
          <a:prstGeom prst="rect">
            <a:avLst/>
          </a:prstGeom>
        </p:spPr>
        <p:txBody>
          <a:bodyPr/>
          <a:lstStyle/>
          <a:p>
            <a:endParaRPr lang="id-ID"/>
          </a:p>
        </p:txBody>
      </p:sp>
    </p:spTree>
    <p:extLst>
      <p:ext uri="{BB962C8B-B14F-4D97-AF65-F5344CB8AC3E}">
        <p14:creationId xmlns:p14="http://schemas.microsoft.com/office/powerpoint/2010/main" val="2121724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572C79-3929-4C49-9ED2-96C16072A21F}"/>
              </a:ext>
            </a:extLst>
          </p:cNvPr>
          <p:cNvSpPr>
            <a:spLocks noGrp="1"/>
          </p:cNvSpPr>
          <p:nvPr>
            <p:ph type="pic" sz="quarter" idx="10"/>
          </p:nvPr>
        </p:nvSpPr>
        <p:spPr>
          <a:xfrm>
            <a:off x="1647823" y="1413329"/>
            <a:ext cx="8896349" cy="5444671"/>
          </a:xfrm>
          <a:prstGeom prst="rect">
            <a:avLst/>
          </a:prstGeom>
        </p:spPr>
        <p:txBody>
          <a:bodyPr/>
          <a:lstStyle/>
          <a:p>
            <a:endParaRPr lang="id-ID"/>
          </a:p>
        </p:txBody>
      </p:sp>
    </p:spTree>
    <p:extLst>
      <p:ext uri="{BB962C8B-B14F-4D97-AF65-F5344CB8AC3E}">
        <p14:creationId xmlns:p14="http://schemas.microsoft.com/office/powerpoint/2010/main" val="3715356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6376BAE-FF84-4909-B489-86DBF3A32F93}"/>
              </a:ext>
            </a:extLst>
          </p:cNvPr>
          <p:cNvSpPr>
            <a:spLocks noGrp="1"/>
          </p:cNvSpPr>
          <p:nvPr>
            <p:ph type="pic" sz="quarter" idx="11"/>
          </p:nvPr>
        </p:nvSpPr>
        <p:spPr>
          <a:xfrm>
            <a:off x="5167356" y="852714"/>
            <a:ext cx="2341548" cy="5152572"/>
          </a:xfrm>
          <a:prstGeom prst="rect">
            <a:avLst/>
          </a:prstGeom>
        </p:spPr>
        <p:txBody>
          <a:bodyPr/>
          <a:lstStyle/>
          <a:p>
            <a:endParaRPr lang="id-ID" dirty="0"/>
          </a:p>
        </p:txBody>
      </p:sp>
      <p:sp>
        <p:nvSpPr>
          <p:cNvPr id="4" name="Picture Placeholder 2">
            <a:extLst>
              <a:ext uri="{FF2B5EF4-FFF2-40B4-BE49-F238E27FC236}">
                <a16:creationId xmlns:a16="http://schemas.microsoft.com/office/drawing/2014/main" id="{3936141D-2ED9-40DF-A00D-E7968A47602D}"/>
              </a:ext>
            </a:extLst>
          </p:cNvPr>
          <p:cNvSpPr>
            <a:spLocks noGrp="1"/>
          </p:cNvSpPr>
          <p:nvPr>
            <p:ph type="pic" sz="quarter" idx="12"/>
          </p:nvPr>
        </p:nvSpPr>
        <p:spPr>
          <a:xfrm>
            <a:off x="7508904" y="852714"/>
            <a:ext cx="2341548" cy="5152572"/>
          </a:xfrm>
          <a:prstGeom prst="rect">
            <a:avLst/>
          </a:prstGeom>
        </p:spPr>
        <p:txBody>
          <a:bodyPr/>
          <a:lstStyle/>
          <a:p>
            <a:endParaRPr lang="id-ID" dirty="0"/>
          </a:p>
        </p:txBody>
      </p:sp>
      <p:sp>
        <p:nvSpPr>
          <p:cNvPr id="5" name="Picture Placeholder 2">
            <a:extLst>
              <a:ext uri="{FF2B5EF4-FFF2-40B4-BE49-F238E27FC236}">
                <a16:creationId xmlns:a16="http://schemas.microsoft.com/office/drawing/2014/main" id="{8D4FC06E-9B95-43D5-A11B-2677201A933B}"/>
              </a:ext>
            </a:extLst>
          </p:cNvPr>
          <p:cNvSpPr>
            <a:spLocks noGrp="1"/>
          </p:cNvSpPr>
          <p:nvPr>
            <p:ph type="pic" sz="quarter" idx="13"/>
          </p:nvPr>
        </p:nvSpPr>
        <p:spPr>
          <a:xfrm>
            <a:off x="9850452" y="852714"/>
            <a:ext cx="2341548" cy="5152572"/>
          </a:xfrm>
          <a:prstGeom prst="rect">
            <a:avLst/>
          </a:prstGeom>
        </p:spPr>
        <p:txBody>
          <a:bodyPr/>
          <a:lstStyle/>
          <a:p>
            <a:endParaRPr lang="id-ID" dirty="0"/>
          </a:p>
        </p:txBody>
      </p:sp>
    </p:spTree>
    <p:extLst>
      <p:ext uri="{BB962C8B-B14F-4D97-AF65-F5344CB8AC3E}">
        <p14:creationId xmlns:p14="http://schemas.microsoft.com/office/powerpoint/2010/main" val="1659194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CF8196F-041B-443D-A6FC-60FD4A7A1BE0}"/>
              </a:ext>
            </a:extLst>
          </p:cNvPr>
          <p:cNvSpPr>
            <a:spLocks noGrp="1"/>
          </p:cNvSpPr>
          <p:nvPr>
            <p:ph type="pic" sz="quarter" idx="10"/>
          </p:nvPr>
        </p:nvSpPr>
        <p:spPr>
          <a:xfrm>
            <a:off x="1379467" y="0"/>
            <a:ext cx="3529384" cy="4070863"/>
          </a:xfrm>
          <a:prstGeom prst="rect">
            <a:avLst/>
          </a:prstGeom>
        </p:spPr>
        <p:txBody>
          <a:bodyPr/>
          <a:lstStyle/>
          <a:p>
            <a:endParaRPr lang="id-ID"/>
          </a:p>
        </p:txBody>
      </p:sp>
    </p:spTree>
    <p:extLst>
      <p:ext uri="{BB962C8B-B14F-4D97-AF65-F5344CB8AC3E}">
        <p14:creationId xmlns:p14="http://schemas.microsoft.com/office/powerpoint/2010/main" val="3039054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134654D-EC25-4FFC-819D-4A48795F745C}"/>
              </a:ext>
            </a:extLst>
          </p:cNvPr>
          <p:cNvSpPr>
            <a:spLocks noGrp="1"/>
          </p:cNvSpPr>
          <p:nvPr>
            <p:ph type="pic" sz="quarter" idx="10"/>
          </p:nvPr>
        </p:nvSpPr>
        <p:spPr>
          <a:xfrm>
            <a:off x="3295650" y="915759"/>
            <a:ext cx="8896349" cy="5026482"/>
          </a:xfrm>
          <a:prstGeom prst="rect">
            <a:avLst/>
          </a:prstGeom>
        </p:spPr>
        <p:txBody>
          <a:bodyPr/>
          <a:lstStyle/>
          <a:p>
            <a:endParaRPr lang="id-ID"/>
          </a:p>
        </p:txBody>
      </p:sp>
    </p:spTree>
    <p:extLst>
      <p:ext uri="{BB962C8B-B14F-4D97-AF65-F5344CB8AC3E}">
        <p14:creationId xmlns:p14="http://schemas.microsoft.com/office/powerpoint/2010/main" val="840879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2E1D41E-1700-4B6A-ABA2-77203A42338E}"/>
              </a:ext>
            </a:extLst>
          </p:cNvPr>
          <p:cNvSpPr>
            <a:spLocks noGrp="1"/>
          </p:cNvSpPr>
          <p:nvPr>
            <p:ph type="pic" sz="quarter" idx="11"/>
          </p:nvPr>
        </p:nvSpPr>
        <p:spPr>
          <a:xfrm>
            <a:off x="3616325" y="949325"/>
            <a:ext cx="4959350" cy="495935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Lst>
            <a:ahLst/>
            <a:cxnLst>
              <a:cxn ang="0">
                <a:pos x="connsiteX0" y="connsiteY0"/>
              </a:cxn>
              <a:cxn ang="0">
                <a:pos x="connsiteX1" y="connsiteY1"/>
              </a:cxn>
              <a:cxn ang="0">
                <a:pos x="connsiteX2" y="connsiteY2"/>
              </a:cxn>
              <a:cxn ang="0">
                <a:pos x="connsiteX3" y="connsiteY3"/>
              </a:cxn>
            </a:cxnLst>
            <a:rect l="l" t="t" r="r" b="b"/>
            <a:pathLst>
              <a:path w="4508500" h="4508500">
                <a:moveTo>
                  <a:pt x="2254250" y="0"/>
                </a:moveTo>
                <a:lnTo>
                  <a:pt x="4508500" y="2254250"/>
                </a:lnTo>
                <a:lnTo>
                  <a:pt x="2254250" y="4508500"/>
                </a:lnTo>
                <a:lnTo>
                  <a:pt x="0" y="2254250"/>
                </a:lnTo>
                <a:close/>
              </a:path>
            </a:pathLst>
          </a:custGeom>
        </p:spPr>
        <p:txBody>
          <a:bodyPr wrap="square">
            <a:noAutofit/>
          </a:bodyPr>
          <a:lstStyle/>
          <a:p>
            <a:endParaRPr lang="id-ID" dirty="0"/>
          </a:p>
        </p:txBody>
      </p:sp>
    </p:spTree>
    <p:extLst>
      <p:ext uri="{BB962C8B-B14F-4D97-AF65-F5344CB8AC3E}">
        <p14:creationId xmlns:p14="http://schemas.microsoft.com/office/powerpoint/2010/main" val="385751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C1577A1-79E3-4C8C-B40F-F86ABDBFA8A4}"/>
              </a:ext>
            </a:extLst>
          </p:cNvPr>
          <p:cNvSpPr>
            <a:spLocks noGrp="1"/>
          </p:cNvSpPr>
          <p:nvPr>
            <p:ph type="pic" sz="quarter" idx="11"/>
          </p:nvPr>
        </p:nvSpPr>
        <p:spPr>
          <a:xfrm>
            <a:off x="5627618" y="311727"/>
            <a:ext cx="3529384" cy="4070863"/>
          </a:xfrm>
          <a:prstGeom prst="rect">
            <a:avLst/>
          </a:prstGeom>
        </p:spPr>
        <p:txBody>
          <a:bodyPr/>
          <a:lstStyle/>
          <a:p>
            <a:endParaRPr lang="id-ID"/>
          </a:p>
        </p:txBody>
      </p:sp>
      <p:sp>
        <p:nvSpPr>
          <p:cNvPr id="8" name="Picture Placeholder 2">
            <a:extLst>
              <a:ext uri="{FF2B5EF4-FFF2-40B4-BE49-F238E27FC236}">
                <a16:creationId xmlns:a16="http://schemas.microsoft.com/office/drawing/2014/main" id="{29989A4E-A29A-4028-B0EB-CD35660DBACD}"/>
              </a:ext>
            </a:extLst>
          </p:cNvPr>
          <p:cNvSpPr>
            <a:spLocks noGrp="1"/>
          </p:cNvSpPr>
          <p:nvPr>
            <p:ph type="pic" sz="quarter" idx="12"/>
          </p:nvPr>
        </p:nvSpPr>
        <p:spPr>
          <a:xfrm>
            <a:off x="9393102" y="311726"/>
            <a:ext cx="2460249" cy="6234544"/>
          </a:xfrm>
          <a:prstGeom prst="rect">
            <a:avLst/>
          </a:prstGeom>
        </p:spPr>
        <p:txBody>
          <a:bodyPr/>
          <a:lstStyle/>
          <a:p>
            <a:endParaRPr lang="id-ID"/>
          </a:p>
        </p:txBody>
      </p:sp>
      <p:sp>
        <p:nvSpPr>
          <p:cNvPr id="4" name="Picture Placeholder 2">
            <a:extLst>
              <a:ext uri="{FF2B5EF4-FFF2-40B4-BE49-F238E27FC236}">
                <a16:creationId xmlns:a16="http://schemas.microsoft.com/office/drawing/2014/main" id="{BB1B1B8B-2094-4101-94FA-47C4C5513F10}"/>
              </a:ext>
            </a:extLst>
          </p:cNvPr>
          <p:cNvSpPr>
            <a:spLocks noGrp="1"/>
          </p:cNvSpPr>
          <p:nvPr>
            <p:ph type="pic" sz="quarter" idx="10"/>
          </p:nvPr>
        </p:nvSpPr>
        <p:spPr>
          <a:xfrm>
            <a:off x="338649" y="311727"/>
            <a:ext cx="5052867" cy="6234544"/>
          </a:xfrm>
          <a:prstGeom prst="rect">
            <a:avLst/>
          </a:prstGeom>
        </p:spPr>
        <p:txBody>
          <a:bodyPr/>
          <a:lstStyle/>
          <a:p>
            <a:endParaRPr lang="id-ID"/>
          </a:p>
        </p:txBody>
      </p:sp>
    </p:spTree>
    <p:extLst>
      <p:ext uri="{BB962C8B-B14F-4D97-AF65-F5344CB8AC3E}">
        <p14:creationId xmlns:p14="http://schemas.microsoft.com/office/powerpoint/2010/main" val="80751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7906E67D-023B-4B40-9EAB-0964554770E4}"/>
              </a:ext>
            </a:extLst>
          </p:cNvPr>
          <p:cNvSpPr>
            <a:spLocks noGrp="1"/>
          </p:cNvSpPr>
          <p:nvPr>
            <p:ph type="pic" sz="quarter" idx="10"/>
          </p:nvPr>
        </p:nvSpPr>
        <p:spPr>
          <a:xfrm>
            <a:off x="361596" y="311730"/>
            <a:ext cx="11473615" cy="6234545"/>
          </a:xfrm>
          <a:prstGeom prst="rect">
            <a:avLst/>
          </a:prstGeom>
        </p:spPr>
        <p:txBody>
          <a:bodyPr/>
          <a:lstStyle>
            <a:lvl1pPr>
              <a:defRPr>
                <a:latin typeface="Montserrat"/>
              </a:defRPr>
            </a:lvl1pPr>
          </a:lstStyle>
          <a:p>
            <a:endParaRPr lang="en-US" dirty="0"/>
          </a:p>
        </p:txBody>
      </p:sp>
    </p:spTree>
    <p:extLst>
      <p:ext uri="{BB962C8B-B14F-4D97-AF65-F5344CB8AC3E}">
        <p14:creationId xmlns:p14="http://schemas.microsoft.com/office/powerpoint/2010/main" val="4270440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309E6F9-CCAF-4C52-90E9-CAE21BE62FA9}"/>
              </a:ext>
            </a:extLst>
          </p:cNvPr>
          <p:cNvSpPr>
            <a:spLocks noGrp="1"/>
          </p:cNvSpPr>
          <p:nvPr>
            <p:ph type="pic" sz="quarter" idx="10"/>
          </p:nvPr>
        </p:nvSpPr>
        <p:spPr>
          <a:xfrm>
            <a:off x="3488375" y="376875"/>
            <a:ext cx="5215250" cy="5215250"/>
          </a:xfrm>
          <a:prstGeom prst="donut">
            <a:avLst/>
          </a:prstGeom>
        </p:spPr>
      </p:sp>
    </p:spTree>
    <p:extLst>
      <p:ext uri="{BB962C8B-B14F-4D97-AF65-F5344CB8AC3E}">
        <p14:creationId xmlns:p14="http://schemas.microsoft.com/office/powerpoint/2010/main" val="57724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D4C9AF9-F2BE-47B8-B08D-56C59CDA5169}"/>
              </a:ext>
            </a:extLst>
          </p:cNvPr>
          <p:cNvSpPr>
            <a:spLocks noGrp="1"/>
          </p:cNvSpPr>
          <p:nvPr>
            <p:ph type="pic" sz="quarter" idx="10"/>
          </p:nvPr>
        </p:nvSpPr>
        <p:spPr>
          <a:xfrm>
            <a:off x="3591823" y="1846263"/>
            <a:ext cx="5008354" cy="5008354"/>
          </a:xfrm>
          <a:prstGeom prst="rect">
            <a:avLst/>
          </a:prstGeom>
        </p:spPr>
        <p:txBody>
          <a:bodyPr/>
          <a:lstStyle/>
          <a:p>
            <a:endParaRPr lang="id-ID"/>
          </a:p>
        </p:txBody>
      </p:sp>
    </p:spTree>
    <p:extLst>
      <p:ext uri="{BB962C8B-B14F-4D97-AF65-F5344CB8AC3E}">
        <p14:creationId xmlns:p14="http://schemas.microsoft.com/office/powerpoint/2010/main" val="325388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ED8D154-9ADD-4807-A662-D5A727B02D0B}"/>
              </a:ext>
            </a:extLst>
          </p:cNvPr>
          <p:cNvSpPr>
            <a:spLocks noGrp="1"/>
          </p:cNvSpPr>
          <p:nvPr>
            <p:ph type="pic" sz="quarter" idx="10"/>
          </p:nvPr>
        </p:nvSpPr>
        <p:spPr>
          <a:xfrm>
            <a:off x="4182272" y="1012524"/>
            <a:ext cx="3587875" cy="4694856"/>
          </a:xfrm>
          <a:prstGeom prst="rect">
            <a:avLst/>
          </a:prstGeom>
        </p:spPr>
        <p:txBody>
          <a:bodyPr/>
          <a:lstStyle/>
          <a:p>
            <a:endParaRPr lang="id-ID"/>
          </a:p>
        </p:txBody>
      </p:sp>
    </p:spTree>
    <p:extLst>
      <p:ext uri="{BB962C8B-B14F-4D97-AF65-F5344CB8AC3E}">
        <p14:creationId xmlns:p14="http://schemas.microsoft.com/office/powerpoint/2010/main" val="1675103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EA0BE4-9A5F-4603-8614-B8ED3BF64C7A}"/>
              </a:ext>
            </a:extLst>
          </p:cNvPr>
          <p:cNvSpPr>
            <a:spLocks noGrp="1"/>
          </p:cNvSpPr>
          <p:nvPr>
            <p:ph type="pic" sz="quarter" idx="11"/>
          </p:nvPr>
        </p:nvSpPr>
        <p:spPr>
          <a:xfrm>
            <a:off x="0" y="1"/>
            <a:ext cx="3302000" cy="3047712"/>
          </a:xfrm>
          <a:prstGeom prst="rect">
            <a:avLst/>
          </a:prstGeom>
        </p:spPr>
        <p:txBody>
          <a:bodyPr/>
          <a:lstStyle/>
          <a:p>
            <a:endParaRPr lang="id-ID"/>
          </a:p>
        </p:txBody>
      </p:sp>
      <p:sp>
        <p:nvSpPr>
          <p:cNvPr id="4" name="Picture Placeholder 2">
            <a:extLst>
              <a:ext uri="{FF2B5EF4-FFF2-40B4-BE49-F238E27FC236}">
                <a16:creationId xmlns:a16="http://schemas.microsoft.com/office/drawing/2014/main" id="{1C413D5C-411D-476B-972F-0BD901AE5594}"/>
              </a:ext>
            </a:extLst>
          </p:cNvPr>
          <p:cNvSpPr>
            <a:spLocks noGrp="1"/>
          </p:cNvSpPr>
          <p:nvPr>
            <p:ph type="pic" sz="quarter" idx="12"/>
          </p:nvPr>
        </p:nvSpPr>
        <p:spPr>
          <a:xfrm>
            <a:off x="8890000" y="0"/>
            <a:ext cx="3302000" cy="3047712"/>
          </a:xfrm>
          <a:prstGeom prst="rect">
            <a:avLst/>
          </a:prstGeom>
        </p:spPr>
        <p:txBody>
          <a:bodyPr/>
          <a:lstStyle/>
          <a:p>
            <a:endParaRPr lang="id-ID"/>
          </a:p>
        </p:txBody>
      </p:sp>
      <p:sp>
        <p:nvSpPr>
          <p:cNvPr id="5" name="Picture Placeholder 2">
            <a:extLst>
              <a:ext uri="{FF2B5EF4-FFF2-40B4-BE49-F238E27FC236}">
                <a16:creationId xmlns:a16="http://schemas.microsoft.com/office/drawing/2014/main" id="{73D2AB7F-9DC0-4D93-A303-0CF68C90637E}"/>
              </a:ext>
            </a:extLst>
          </p:cNvPr>
          <p:cNvSpPr>
            <a:spLocks noGrp="1"/>
          </p:cNvSpPr>
          <p:nvPr>
            <p:ph type="pic" sz="quarter" idx="13"/>
          </p:nvPr>
        </p:nvSpPr>
        <p:spPr>
          <a:xfrm>
            <a:off x="3807690" y="0"/>
            <a:ext cx="4576616" cy="3047712"/>
          </a:xfrm>
          <a:prstGeom prst="rect">
            <a:avLst/>
          </a:prstGeom>
        </p:spPr>
        <p:txBody>
          <a:bodyPr/>
          <a:lstStyle/>
          <a:p>
            <a:endParaRPr lang="id-ID"/>
          </a:p>
        </p:txBody>
      </p:sp>
    </p:spTree>
    <p:extLst>
      <p:ext uri="{BB962C8B-B14F-4D97-AF65-F5344CB8AC3E}">
        <p14:creationId xmlns:p14="http://schemas.microsoft.com/office/powerpoint/2010/main" val="1219928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F8562C2-B7CF-43A9-8790-1113060EC92A}"/>
              </a:ext>
            </a:extLst>
          </p:cNvPr>
          <p:cNvSpPr>
            <a:spLocks noGrp="1"/>
          </p:cNvSpPr>
          <p:nvPr>
            <p:ph type="pic" sz="quarter" idx="10"/>
          </p:nvPr>
        </p:nvSpPr>
        <p:spPr>
          <a:xfrm>
            <a:off x="1" y="1081572"/>
            <a:ext cx="2773680" cy="4694856"/>
          </a:xfrm>
          <a:prstGeom prst="rect">
            <a:avLst/>
          </a:prstGeom>
        </p:spPr>
        <p:txBody>
          <a:bodyPr/>
          <a:lstStyle/>
          <a:p>
            <a:endParaRPr lang="id-ID"/>
          </a:p>
        </p:txBody>
      </p:sp>
      <p:sp>
        <p:nvSpPr>
          <p:cNvPr id="7" name="Picture Placeholder 2">
            <a:extLst>
              <a:ext uri="{FF2B5EF4-FFF2-40B4-BE49-F238E27FC236}">
                <a16:creationId xmlns:a16="http://schemas.microsoft.com/office/drawing/2014/main" id="{CF3FD156-D0EF-407F-8897-30D7CAC3BE65}"/>
              </a:ext>
            </a:extLst>
          </p:cNvPr>
          <p:cNvSpPr>
            <a:spLocks noGrp="1"/>
          </p:cNvSpPr>
          <p:nvPr>
            <p:ph type="pic" sz="quarter" idx="11"/>
          </p:nvPr>
        </p:nvSpPr>
        <p:spPr>
          <a:xfrm>
            <a:off x="5638799" y="2819400"/>
            <a:ext cx="2218794" cy="2595880"/>
          </a:xfrm>
          <a:prstGeom prst="rect">
            <a:avLst/>
          </a:prstGeom>
        </p:spPr>
        <p:txBody>
          <a:bodyPr/>
          <a:lstStyle/>
          <a:p>
            <a:endParaRPr lang="id-ID"/>
          </a:p>
        </p:txBody>
      </p:sp>
      <p:sp>
        <p:nvSpPr>
          <p:cNvPr id="8" name="Picture Placeholder 2">
            <a:extLst>
              <a:ext uri="{FF2B5EF4-FFF2-40B4-BE49-F238E27FC236}">
                <a16:creationId xmlns:a16="http://schemas.microsoft.com/office/drawing/2014/main" id="{5C9B5451-0FDE-459C-B65C-497ADE90CA3C}"/>
              </a:ext>
            </a:extLst>
          </p:cNvPr>
          <p:cNvSpPr>
            <a:spLocks noGrp="1"/>
          </p:cNvSpPr>
          <p:nvPr>
            <p:ph type="pic" sz="quarter" idx="12"/>
          </p:nvPr>
        </p:nvSpPr>
        <p:spPr>
          <a:xfrm>
            <a:off x="9901792" y="0"/>
            <a:ext cx="2290207" cy="3876508"/>
          </a:xfrm>
          <a:prstGeom prst="rect">
            <a:avLst/>
          </a:prstGeom>
        </p:spPr>
        <p:txBody>
          <a:bodyPr/>
          <a:lstStyle/>
          <a:p>
            <a:endParaRPr lang="id-ID"/>
          </a:p>
        </p:txBody>
      </p:sp>
    </p:spTree>
    <p:extLst>
      <p:ext uri="{BB962C8B-B14F-4D97-AF65-F5344CB8AC3E}">
        <p14:creationId xmlns:p14="http://schemas.microsoft.com/office/powerpoint/2010/main" val="3826856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D64B12E8-2E26-48EC-BE6A-1EFC364860CA}"/>
              </a:ext>
            </a:extLst>
          </p:cNvPr>
          <p:cNvSpPr>
            <a:spLocks noGrp="1"/>
          </p:cNvSpPr>
          <p:nvPr>
            <p:ph type="pic" sz="quarter" idx="10"/>
          </p:nvPr>
        </p:nvSpPr>
        <p:spPr>
          <a:xfrm>
            <a:off x="0" y="2941530"/>
            <a:ext cx="12192000" cy="3916470"/>
          </a:xfrm>
          <a:custGeom>
            <a:avLst/>
            <a:gdLst>
              <a:gd name="connsiteX0" fmla="*/ 6096000 w 12192000"/>
              <a:gd name="connsiteY0" fmla="*/ 0 h 3916470"/>
              <a:gd name="connsiteX1" fmla="*/ 12192000 w 12192000"/>
              <a:gd name="connsiteY1" fmla="*/ 0 h 3916470"/>
              <a:gd name="connsiteX2" fmla="*/ 12192000 w 12192000"/>
              <a:gd name="connsiteY2" fmla="*/ 3916470 h 3916470"/>
              <a:gd name="connsiteX3" fmla="*/ 6096000 w 12192000"/>
              <a:gd name="connsiteY3" fmla="*/ 3916470 h 3916470"/>
              <a:gd name="connsiteX4" fmla="*/ 0 w 12192000"/>
              <a:gd name="connsiteY4" fmla="*/ 0 h 3916470"/>
              <a:gd name="connsiteX5" fmla="*/ 3028950 w 12192000"/>
              <a:gd name="connsiteY5" fmla="*/ 0 h 3916470"/>
              <a:gd name="connsiteX6" fmla="*/ 3028950 w 12192000"/>
              <a:gd name="connsiteY6" fmla="*/ 3916470 h 3916470"/>
              <a:gd name="connsiteX7" fmla="*/ 0 w 12192000"/>
              <a:gd name="connsiteY7" fmla="*/ 3916470 h 39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16470">
                <a:moveTo>
                  <a:pt x="6096000" y="0"/>
                </a:moveTo>
                <a:lnTo>
                  <a:pt x="12192000" y="0"/>
                </a:lnTo>
                <a:lnTo>
                  <a:pt x="12192000" y="3916470"/>
                </a:lnTo>
                <a:lnTo>
                  <a:pt x="6096000" y="3916470"/>
                </a:lnTo>
                <a:close/>
                <a:moveTo>
                  <a:pt x="0" y="0"/>
                </a:moveTo>
                <a:lnTo>
                  <a:pt x="3028950" y="0"/>
                </a:lnTo>
                <a:lnTo>
                  <a:pt x="3028950" y="3916470"/>
                </a:lnTo>
                <a:lnTo>
                  <a:pt x="0" y="3916470"/>
                </a:lnTo>
                <a:close/>
              </a:path>
            </a:pathLst>
          </a:custGeom>
        </p:spPr>
        <p:txBody>
          <a:bodyPr wrap="square">
            <a:noAutofit/>
          </a:bodyPr>
          <a:lstStyle/>
          <a:p>
            <a:endParaRPr lang="id-ID" dirty="0"/>
          </a:p>
        </p:txBody>
      </p:sp>
    </p:spTree>
    <p:extLst>
      <p:ext uri="{BB962C8B-B14F-4D97-AF65-F5344CB8AC3E}">
        <p14:creationId xmlns:p14="http://schemas.microsoft.com/office/powerpoint/2010/main" val="174137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63E66A9-9628-41FA-8F2F-49CB16AC6670}"/>
              </a:ext>
            </a:extLst>
          </p:cNvPr>
          <p:cNvSpPr>
            <a:spLocks noGrp="1"/>
          </p:cNvSpPr>
          <p:nvPr>
            <p:ph type="pic" sz="quarter" idx="10"/>
          </p:nvPr>
        </p:nvSpPr>
        <p:spPr>
          <a:xfrm>
            <a:off x="0" y="2"/>
            <a:ext cx="12192000" cy="6858000"/>
          </a:xfrm>
          <a:prstGeom prst="rect">
            <a:avLst/>
          </a:prstGeom>
        </p:spPr>
        <p:txBody>
          <a:bodyPr/>
          <a:lstStyle>
            <a:lvl1pPr>
              <a:defRPr>
                <a:latin typeface="Montserrat"/>
              </a:defRPr>
            </a:lvl1pPr>
          </a:lstStyle>
          <a:p>
            <a:endParaRPr lang="en-US" dirty="0"/>
          </a:p>
        </p:txBody>
      </p:sp>
    </p:spTree>
    <p:extLst>
      <p:ext uri="{BB962C8B-B14F-4D97-AF65-F5344CB8AC3E}">
        <p14:creationId xmlns:p14="http://schemas.microsoft.com/office/powerpoint/2010/main" val="3635783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E4988152-0465-4B51-BB67-2889711E65D1}"/>
              </a:ext>
            </a:extLst>
          </p:cNvPr>
          <p:cNvSpPr>
            <a:spLocks noGrp="1"/>
          </p:cNvSpPr>
          <p:nvPr>
            <p:ph type="pic" sz="quarter" idx="10"/>
          </p:nvPr>
        </p:nvSpPr>
        <p:spPr>
          <a:xfrm>
            <a:off x="4439796" y="2"/>
            <a:ext cx="7752203" cy="6858000"/>
          </a:xfrm>
          <a:prstGeom prst="rect">
            <a:avLst/>
          </a:prstGeom>
        </p:spPr>
        <p:txBody>
          <a:bodyPr/>
          <a:lstStyle>
            <a:lvl1pPr>
              <a:defRPr>
                <a:latin typeface="Montserrat"/>
              </a:defRPr>
            </a:lvl1pPr>
          </a:lstStyle>
          <a:p>
            <a:endParaRPr lang="en-US" dirty="0"/>
          </a:p>
        </p:txBody>
      </p:sp>
    </p:spTree>
    <p:extLst>
      <p:ext uri="{BB962C8B-B14F-4D97-AF65-F5344CB8AC3E}">
        <p14:creationId xmlns:p14="http://schemas.microsoft.com/office/powerpoint/2010/main" val="1747353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22E90FE-7701-4253-A454-F94DA978E6CA}"/>
              </a:ext>
            </a:extLst>
          </p:cNvPr>
          <p:cNvSpPr>
            <a:spLocks noGrp="1"/>
          </p:cNvSpPr>
          <p:nvPr>
            <p:ph type="pic" sz="quarter" idx="10"/>
          </p:nvPr>
        </p:nvSpPr>
        <p:spPr>
          <a:xfrm>
            <a:off x="2514599"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sp>
      <p:sp>
        <p:nvSpPr>
          <p:cNvPr id="4" name="Picture Placeholder 4">
            <a:extLst>
              <a:ext uri="{FF2B5EF4-FFF2-40B4-BE49-F238E27FC236}">
                <a16:creationId xmlns:a16="http://schemas.microsoft.com/office/drawing/2014/main" id="{853D6CE8-E83E-4D0C-A8BF-67336BF8BF2D}"/>
              </a:ext>
            </a:extLst>
          </p:cNvPr>
          <p:cNvSpPr>
            <a:spLocks noGrp="1"/>
          </p:cNvSpPr>
          <p:nvPr>
            <p:ph type="pic" sz="quarter" idx="11"/>
          </p:nvPr>
        </p:nvSpPr>
        <p:spPr>
          <a:xfrm>
            <a:off x="6640286" y="555172"/>
            <a:ext cx="3037115"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sp>
    </p:spTree>
    <p:extLst>
      <p:ext uri="{BB962C8B-B14F-4D97-AF65-F5344CB8AC3E}">
        <p14:creationId xmlns:p14="http://schemas.microsoft.com/office/powerpoint/2010/main" val="814843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0DB0CCE0-5AE9-4C6B-BFA4-26EFEFDDB8E6}"/>
              </a:ext>
            </a:extLst>
          </p:cNvPr>
          <p:cNvSpPr>
            <a:spLocks noGrp="1"/>
          </p:cNvSpPr>
          <p:nvPr>
            <p:ph type="pic" sz="quarter" idx="12"/>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sp>
      <p:sp>
        <p:nvSpPr>
          <p:cNvPr id="4" name="Picture Placeholder 4">
            <a:extLst>
              <a:ext uri="{FF2B5EF4-FFF2-40B4-BE49-F238E27FC236}">
                <a16:creationId xmlns:a16="http://schemas.microsoft.com/office/drawing/2014/main" id="{E3FDDD28-23BB-486A-8C21-1657212F662F}"/>
              </a:ext>
            </a:extLst>
          </p:cNvPr>
          <p:cNvSpPr>
            <a:spLocks noGrp="1"/>
          </p:cNvSpPr>
          <p:nvPr>
            <p:ph type="pic" sz="quarter" idx="10"/>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sp>
    </p:spTree>
    <p:extLst>
      <p:ext uri="{BB962C8B-B14F-4D97-AF65-F5344CB8AC3E}">
        <p14:creationId xmlns:p14="http://schemas.microsoft.com/office/powerpoint/2010/main" val="215341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19842A6-FA5F-48A3-9A5C-AA49B68C58B8}"/>
              </a:ext>
            </a:extLst>
          </p:cNvPr>
          <p:cNvSpPr>
            <a:spLocks noGrp="1"/>
          </p:cNvSpPr>
          <p:nvPr>
            <p:ph type="pic" sz="quarter" idx="10"/>
          </p:nvPr>
        </p:nvSpPr>
        <p:spPr>
          <a:xfrm>
            <a:off x="794658" y="794658"/>
            <a:ext cx="10602685"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2871531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C7C38516-82FF-4E8C-975A-CDC94066F7C5}"/>
              </a:ext>
            </a:extLst>
          </p:cNvPr>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269228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5D9A1-FAA8-48F8-9929-8B5E6D559A66}"/>
              </a:ext>
            </a:extLst>
          </p:cNvPr>
          <p:cNvSpPr>
            <a:spLocks noGrp="1"/>
          </p:cNvSpPr>
          <p:nvPr>
            <p:ph type="pic" sz="quarter" idx="10"/>
          </p:nvPr>
        </p:nvSpPr>
        <p:spPr>
          <a:xfrm>
            <a:off x="0" y="1086948"/>
            <a:ext cx="6716994" cy="4684105"/>
          </a:xfrm>
          <a:prstGeom prst="rect">
            <a:avLst/>
          </a:prstGeom>
        </p:spPr>
        <p:txBody>
          <a:bodyPr/>
          <a:lstStyle/>
          <a:p>
            <a:endParaRPr lang="id-ID"/>
          </a:p>
        </p:txBody>
      </p:sp>
    </p:spTree>
    <p:extLst>
      <p:ext uri="{BB962C8B-B14F-4D97-AF65-F5344CB8AC3E}">
        <p14:creationId xmlns:p14="http://schemas.microsoft.com/office/powerpoint/2010/main" val="357774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96EA4B9E-AB9B-413C-9C5C-D8ED608D5258}"/>
              </a:ext>
            </a:extLst>
          </p:cNvPr>
          <p:cNvSpPr>
            <a:spLocks noGrp="1"/>
          </p:cNvSpPr>
          <p:nvPr>
            <p:ph type="pic" sz="quarter" idx="10"/>
          </p:nvPr>
        </p:nvSpPr>
        <p:spPr>
          <a:xfrm>
            <a:off x="0" y="1207042"/>
            <a:ext cx="6161517" cy="444391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7" name="Picture Placeholder 1">
            <a:extLst>
              <a:ext uri="{FF2B5EF4-FFF2-40B4-BE49-F238E27FC236}">
                <a16:creationId xmlns:a16="http://schemas.microsoft.com/office/drawing/2014/main" id="{53074500-44D6-4B82-8A8B-7D531B946E0F}"/>
              </a:ext>
            </a:extLst>
          </p:cNvPr>
          <p:cNvSpPr>
            <a:spLocks noGrp="1"/>
          </p:cNvSpPr>
          <p:nvPr>
            <p:ph type="pic" sz="quarter" idx="11"/>
          </p:nvPr>
        </p:nvSpPr>
        <p:spPr>
          <a:xfrm>
            <a:off x="8358872" y="1838006"/>
            <a:ext cx="2928700" cy="2112287"/>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60040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A0930DF3-EDCC-463A-97BB-A29A0472D6BF}"/>
              </a:ext>
            </a:extLst>
          </p:cNvPr>
          <p:cNvSpPr>
            <a:spLocks noGrp="1"/>
          </p:cNvSpPr>
          <p:nvPr>
            <p:ph type="pic" sz="quarter" idx="10"/>
          </p:nvPr>
        </p:nvSpPr>
        <p:spPr>
          <a:xfrm>
            <a:off x="0" y="1358900"/>
            <a:ext cx="5410199" cy="2488657"/>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7" name="Picture Placeholder 1">
            <a:extLst>
              <a:ext uri="{FF2B5EF4-FFF2-40B4-BE49-F238E27FC236}">
                <a16:creationId xmlns:a16="http://schemas.microsoft.com/office/drawing/2014/main" id="{C1003357-3106-4755-B7AC-94FEFE9B2202}"/>
              </a:ext>
            </a:extLst>
          </p:cNvPr>
          <p:cNvSpPr>
            <a:spLocks noGrp="1"/>
          </p:cNvSpPr>
          <p:nvPr>
            <p:ph type="pic" sz="quarter" idx="11"/>
          </p:nvPr>
        </p:nvSpPr>
        <p:spPr>
          <a:xfrm>
            <a:off x="5765801" y="5055143"/>
            <a:ext cx="3606501" cy="1802857"/>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8" name="Picture Placeholder 1">
            <a:extLst>
              <a:ext uri="{FF2B5EF4-FFF2-40B4-BE49-F238E27FC236}">
                <a16:creationId xmlns:a16="http://schemas.microsoft.com/office/drawing/2014/main" id="{78B51A79-1EA3-4AEB-9687-583D16BA053B}"/>
              </a:ext>
            </a:extLst>
          </p:cNvPr>
          <p:cNvSpPr>
            <a:spLocks noGrp="1"/>
          </p:cNvSpPr>
          <p:nvPr>
            <p:ph type="pic" sz="quarter" idx="12"/>
          </p:nvPr>
        </p:nvSpPr>
        <p:spPr>
          <a:xfrm>
            <a:off x="10389143" y="1486742"/>
            <a:ext cx="1802858" cy="2983659"/>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265397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1">
            <a:extLst>
              <a:ext uri="{FF2B5EF4-FFF2-40B4-BE49-F238E27FC236}">
                <a16:creationId xmlns:a16="http://schemas.microsoft.com/office/drawing/2014/main" id="{0E9F5C6C-14CC-4B05-AF0E-06DFC99A21A1}"/>
              </a:ext>
            </a:extLst>
          </p:cNvPr>
          <p:cNvSpPr>
            <a:spLocks noGrp="1"/>
          </p:cNvSpPr>
          <p:nvPr>
            <p:ph type="pic" sz="quarter" idx="10"/>
          </p:nvPr>
        </p:nvSpPr>
        <p:spPr>
          <a:xfrm>
            <a:off x="1385571" y="0"/>
            <a:ext cx="3017520" cy="47244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1" name="Picture Placeholder 1">
            <a:extLst>
              <a:ext uri="{FF2B5EF4-FFF2-40B4-BE49-F238E27FC236}">
                <a16:creationId xmlns:a16="http://schemas.microsoft.com/office/drawing/2014/main" id="{F75D3ECD-80E5-47F3-A5D3-8E6AC674DA73}"/>
              </a:ext>
            </a:extLst>
          </p:cNvPr>
          <p:cNvSpPr>
            <a:spLocks noGrp="1"/>
          </p:cNvSpPr>
          <p:nvPr>
            <p:ph type="pic" sz="quarter" idx="11"/>
          </p:nvPr>
        </p:nvSpPr>
        <p:spPr>
          <a:xfrm>
            <a:off x="4542789" y="2133600"/>
            <a:ext cx="3017520" cy="47244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2" name="Picture Placeholder 1">
            <a:extLst>
              <a:ext uri="{FF2B5EF4-FFF2-40B4-BE49-F238E27FC236}">
                <a16:creationId xmlns:a16="http://schemas.microsoft.com/office/drawing/2014/main" id="{884E6D0F-5FD4-49B8-B226-30D596CC3A84}"/>
              </a:ext>
            </a:extLst>
          </p:cNvPr>
          <p:cNvSpPr>
            <a:spLocks noGrp="1"/>
          </p:cNvSpPr>
          <p:nvPr>
            <p:ph type="pic" sz="quarter" idx="12"/>
          </p:nvPr>
        </p:nvSpPr>
        <p:spPr>
          <a:xfrm>
            <a:off x="7700008" y="0"/>
            <a:ext cx="3017520" cy="47244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3" name="Picture Placeholder 1">
            <a:extLst>
              <a:ext uri="{FF2B5EF4-FFF2-40B4-BE49-F238E27FC236}">
                <a16:creationId xmlns:a16="http://schemas.microsoft.com/office/drawing/2014/main" id="{17E9E713-925B-4167-84A0-F8165548884D}"/>
              </a:ext>
            </a:extLst>
          </p:cNvPr>
          <p:cNvSpPr>
            <a:spLocks noGrp="1"/>
          </p:cNvSpPr>
          <p:nvPr>
            <p:ph type="pic" sz="quarter" idx="13"/>
          </p:nvPr>
        </p:nvSpPr>
        <p:spPr>
          <a:xfrm>
            <a:off x="1385568" y="4851400"/>
            <a:ext cx="3017520" cy="200025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4" name="Picture Placeholder 1">
            <a:extLst>
              <a:ext uri="{FF2B5EF4-FFF2-40B4-BE49-F238E27FC236}">
                <a16:creationId xmlns:a16="http://schemas.microsoft.com/office/drawing/2014/main" id="{2490A7B8-C82E-44D4-A058-92CC220570D3}"/>
              </a:ext>
            </a:extLst>
          </p:cNvPr>
          <p:cNvSpPr>
            <a:spLocks noGrp="1"/>
          </p:cNvSpPr>
          <p:nvPr>
            <p:ph type="pic" sz="quarter" idx="14"/>
          </p:nvPr>
        </p:nvSpPr>
        <p:spPr>
          <a:xfrm>
            <a:off x="7700008" y="4857750"/>
            <a:ext cx="3017520" cy="200025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5" name="Picture Placeholder 1">
            <a:extLst>
              <a:ext uri="{FF2B5EF4-FFF2-40B4-BE49-F238E27FC236}">
                <a16:creationId xmlns:a16="http://schemas.microsoft.com/office/drawing/2014/main" id="{8A077D3F-52A4-418F-B33E-4B2FE2C1A8BE}"/>
              </a:ext>
            </a:extLst>
          </p:cNvPr>
          <p:cNvSpPr>
            <a:spLocks noGrp="1"/>
          </p:cNvSpPr>
          <p:nvPr>
            <p:ph type="pic" sz="quarter" idx="15"/>
          </p:nvPr>
        </p:nvSpPr>
        <p:spPr>
          <a:xfrm>
            <a:off x="4542788" y="0"/>
            <a:ext cx="3017520" cy="200025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3940544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C7CCE036-ACD9-40E3-989F-B1E0A14485D0}"/>
              </a:ext>
            </a:extLst>
          </p:cNvPr>
          <p:cNvSpPr>
            <a:spLocks noGrp="1"/>
          </p:cNvSpPr>
          <p:nvPr>
            <p:ph type="pic" sz="quarter" idx="13"/>
          </p:nvPr>
        </p:nvSpPr>
        <p:spPr>
          <a:xfrm>
            <a:off x="1056640" y="1206499"/>
            <a:ext cx="3017520" cy="2778124"/>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7" name="Picture Placeholder 1">
            <a:extLst>
              <a:ext uri="{FF2B5EF4-FFF2-40B4-BE49-F238E27FC236}">
                <a16:creationId xmlns:a16="http://schemas.microsoft.com/office/drawing/2014/main" id="{5D4C3E66-A272-451A-94AD-60F6B6ECCDC1}"/>
              </a:ext>
            </a:extLst>
          </p:cNvPr>
          <p:cNvSpPr>
            <a:spLocks noGrp="1"/>
          </p:cNvSpPr>
          <p:nvPr>
            <p:ph type="pic" sz="quarter" idx="14"/>
          </p:nvPr>
        </p:nvSpPr>
        <p:spPr>
          <a:xfrm>
            <a:off x="4587240" y="1206499"/>
            <a:ext cx="3017520" cy="2778124"/>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8" name="Picture Placeholder 1">
            <a:extLst>
              <a:ext uri="{FF2B5EF4-FFF2-40B4-BE49-F238E27FC236}">
                <a16:creationId xmlns:a16="http://schemas.microsoft.com/office/drawing/2014/main" id="{7F6D46A0-4057-45AD-93EB-A2259E4CF645}"/>
              </a:ext>
            </a:extLst>
          </p:cNvPr>
          <p:cNvSpPr>
            <a:spLocks noGrp="1"/>
          </p:cNvSpPr>
          <p:nvPr>
            <p:ph type="pic" sz="quarter" idx="15"/>
          </p:nvPr>
        </p:nvSpPr>
        <p:spPr>
          <a:xfrm>
            <a:off x="8117840" y="1206499"/>
            <a:ext cx="3017520" cy="2778124"/>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1428606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A8293F6-20FC-49B2-A21C-632E4C6E743E}"/>
              </a:ext>
            </a:extLst>
          </p:cNvPr>
          <p:cNvSpPr>
            <a:spLocks noGrp="1"/>
          </p:cNvSpPr>
          <p:nvPr>
            <p:ph type="pic" sz="quarter" idx="13"/>
          </p:nvPr>
        </p:nvSpPr>
        <p:spPr>
          <a:xfrm>
            <a:off x="4013200" y="698500"/>
            <a:ext cx="7454900" cy="37846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3" name="Picture Placeholder 1">
            <a:extLst>
              <a:ext uri="{FF2B5EF4-FFF2-40B4-BE49-F238E27FC236}">
                <a16:creationId xmlns:a16="http://schemas.microsoft.com/office/drawing/2014/main" id="{473BDB0A-2830-4016-8834-A16F7B3FB1F5}"/>
              </a:ext>
            </a:extLst>
          </p:cNvPr>
          <p:cNvSpPr>
            <a:spLocks noGrp="1"/>
          </p:cNvSpPr>
          <p:nvPr>
            <p:ph type="pic" sz="quarter" idx="16"/>
          </p:nvPr>
        </p:nvSpPr>
        <p:spPr>
          <a:xfrm>
            <a:off x="7807216" y="4584700"/>
            <a:ext cx="1763876" cy="15875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4" name="Picture Placeholder 1">
            <a:extLst>
              <a:ext uri="{FF2B5EF4-FFF2-40B4-BE49-F238E27FC236}">
                <a16:creationId xmlns:a16="http://schemas.microsoft.com/office/drawing/2014/main" id="{3A4E5933-D995-4694-981C-2EF4684EBAE2}"/>
              </a:ext>
            </a:extLst>
          </p:cNvPr>
          <p:cNvSpPr>
            <a:spLocks noGrp="1"/>
          </p:cNvSpPr>
          <p:nvPr>
            <p:ph type="pic" sz="quarter" idx="17"/>
          </p:nvPr>
        </p:nvSpPr>
        <p:spPr>
          <a:xfrm>
            <a:off x="9704224" y="4584700"/>
            <a:ext cx="1763876" cy="15875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2" name="Picture Placeholder 1">
            <a:extLst>
              <a:ext uri="{FF2B5EF4-FFF2-40B4-BE49-F238E27FC236}">
                <a16:creationId xmlns:a16="http://schemas.microsoft.com/office/drawing/2014/main" id="{7E0C95B2-47EF-422D-8768-3DF7EAFE4AEC}"/>
              </a:ext>
            </a:extLst>
          </p:cNvPr>
          <p:cNvSpPr>
            <a:spLocks noGrp="1"/>
          </p:cNvSpPr>
          <p:nvPr>
            <p:ph type="pic" sz="quarter" idx="15"/>
          </p:nvPr>
        </p:nvSpPr>
        <p:spPr>
          <a:xfrm>
            <a:off x="5910208" y="4584700"/>
            <a:ext cx="1763876" cy="15875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1" name="Picture Placeholder 1">
            <a:extLst>
              <a:ext uri="{FF2B5EF4-FFF2-40B4-BE49-F238E27FC236}">
                <a16:creationId xmlns:a16="http://schemas.microsoft.com/office/drawing/2014/main" id="{8F5F975F-8D93-4837-893D-F7A054AD5DAB}"/>
              </a:ext>
            </a:extLst>
          </p:cNvPr>
          <p:cNvSpPr>
            <a:spLocks noGrp="1"/>
          </p:cNvSpPr>
          <p:nvPr>
            <p:ph type="pic" sz="quarter" idx="14"/>
          </p:nvPr>
        </p:nvSpPr>
        <p:spPr>
          <a:xfrm>
            <a:off x="4013200" y="4584700"/>
            <a:ext cx="1763876" cy="15875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327065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6822773E-7CE8-4ACE-B012-A9FF0119AB99}"/>
              </a:ext>
            </a:extLst>
          </p:cNvPr>
          <p:cNvSpPr>
            <a:spLocks noGrp="1"/>
          </p:cNvSpPr>
          <p:nvPr>
            <p:ph type="pic" sz="quarter" idx="15"/>
          </p:nvPr>
        </p:nvSpPr>
        <p:spPr>
          <a:xfrm>
            <a:off x="8237963" y="3753504"/>
            <a:ext cx="3164803" cy="245876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7" name="Picture Placeholder 1">
            <a:extLst>
              <a:ext uri="{FF2B5EF4-FFF2-40B4-BE49-F238E27FC236}">
                <a16:creationId xmlns:a16="http://schemas.microsoft.com/office/drawing/2014/main" id="{B3F23F0E-7AFC-4410-8C50-65D00A7D6563}"/>
              </a:ext>
            </a:extLst>
          </p:cNvPr>
          <p:cNvSpPr>
            <a:spLocks noGrp="1"/>
          </p:cNvSpPr>
          <p:nvPr>
            <p:ph type="pic" sz="quarter" idx="14"/>
          </p:nvPr>
        </p:nvSpPr>
        <p:spPr>
          <a:xfrm>
            <a:off x="4905285" y="3753504"/>
            <a:ext cx="3164803" cy="245876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6" name="Picture Placeholder 1">
            <a:extLst>
              <a:ext uri="{FF2B5EF4-FFF2-40B4-BE49-F238E27FC236}">
                <a16:creationId xmlns:a16="http://schemas.microsoft.com/office/drawing/2014/main" id="{42DB5E4A-4719-4868-A85D-4C04A03AEE2B}"/>
              </a:ext>
            </a:extLst>
          </p:cNvPr>
          <p:cNvSpPr>
            <a:spLocks noGrp="1"/>
          </p:cNvSpPr>
          <p:nvPr>
            <p:ph type="pic" sz="quarter" idx="13"/>
          </p:nvPr>
        </p:nvSpPr>
        <p:spPr>
          <a:xfrm>
            <a:off x="789232" y="698500"/>
            <a:ext cx="3922467" cy="5513764"/>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3683973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CD60A0C-A7B3-4367-8893-A8114ECF18DC}"/>
              </a:ext>
            </a:extLst>
          </p:cNvPr>
          <p:cNvSpPr>
            <a:spLocks noGrp="1"/>
          </p:cNvSpPr>
          <p:nvPr>
            <p:ph type="pic" sz="quarter" idx="11"/>
          </p:nvPr>
        </p:nvSpPr>
        <p:spPr>
          <a:xfrm>
            <a:off x="-2849742" y="1026544"/>
            <a:ext cx="4984044" cy="4984043"/>
          </a:xfrm>
          <a:custGeom>
            <a:avLst/>
            <a:gdLst>
              <a:gd name="connsiteX0" fmla="*/ 3441684 w 6883367"/>
              <a:gd name="connsiteY0" fmla="*/ 0 h 6883366"/>
              <a:gd name="connsiteX1" fmla="*/ 6883367 w 6883367"/>
              <a:gd name="connsiteY1" fmla="*/ 3441683 h 6883366"/>
              <a:gd name="connsiteX2" fmla="*/ 3441684 w 6883367"/>
              <a:gd name="connsiteY2" fmla="*/ 6883366 h 6883366"/>
              <a:gd name="connsiteX3" fmla="*/ 0 w 6883367"/>
              <a:gd name="connsiteY3" fmla="*/ 3441683 h 6883366"/>
            </a:gdLst>
            <a:ahLst/>
            <a:cxnLst>
              <a:cxn ang="0">
                <a:pos x="connsiteX0" y="connsiteY0"/>
              </a:cxn>
              <a:cxn ang="0">
                <a:pos x="connsiteX1" y="connsiteY1"/>
              </a:cxn>
              <a:cxn ang="0">
                <a:pos x="connsiteX2" y="connsiteY2"/>
              </a:cxn>
              <a:cxn ang="0">
                <a:pos x="connsiteX3" y="connsiteY3"/>
              </a:cxn>
            </a:cxnLst>
            <a:rect l="l" t="t" r="r" b="b"/>
            <a:pathLst>
              <a:path w="6883367" h="6883366">
                <a:moveTo>
                  <a:pt x="3441684" y="0"/>
                </a:moveTo>
                <a:lnTo>
                  <a:pt x="6883367" y="3441683"/>
                </a:lnTo>
                <a:lnTo>
                  <a:pt x="3441684" y="6883366"/>
                </a:lnTo>
                <a:lnTo>
                  <a:pt x="0" y="3441683"/>
                </a:lnTo>
                <a:close/>
              </a:path>
            </a:pathLst>
          </a:custGeom>
        </p:spPr>
      </p:sp>
      <p:sp>
        <p:nvSpPr>
          <p:cNvPr id="21" name="Picture Placeholder 20">
            <a:extLst>
              <a:ext uri="{FF2B5EF4-FFF2-40B4-BE49-F238E27FC236}">
                <a16:creationId xmlns:a16="http://schemas.microsoft.com/office/drawing/2014/main" id="{5473121B-02E9-4270-B29E-5B35D70968C7}"/>
              </a:ext>
            </a:extLst>
          </p:cNvPr>
          <p:cNvSpPr>
            <a:spLocks noGrp="1"/>
          </p:cNvSpPr>
          <p:nvPr>
            <p:ph type="pic" sz="quarter" idx="12"/>
          </p:nvPr>
        </p:nvSpPr>
        <p:spPr>
          <a:xfrm>
            <a:off x="659294" y="4165143"/>
            <a:ext cx="2545903" cy="2545903"/>
          </a:xfrm>
          <a:custGeom>
            <a:avLst/>
            <a:gdLst>
              <a:gd name="connsiteX0" fmla="*/ 3441684 w 6883367"/>
              <a:gd name="connsiteY0" fmla="*/ 0 h 6883366"/>
              <a:gd name="connsiteX1" fmla="*/ 6883367 w 6883367"/>
              <a:gd name="connsiteY1" fmla="*/ 3441683 h 6883366"/>
              <a:gd name="connsiteX2" fmla="*/ 3441684 w 6883367"/>
              <a:gd name="connsiteY2" fmla="*/ 6883366 h 6883366"/>
              <a:gd name="connsiteX3" fmla="*/ 0 w 6883367"/>
              <a:gd name="connsiteY3" fmla="*/ 3441683 h 6883366"/>
            </a:gdLst>
            <a:ahLst/>
            <a:cxnLst>
              <a:cxn ang="0">
                <a:pos x="connsiteX0" y="connsiteY0"/>
              </a:cxn>
              <a:cxn ang="0">
                <a:pos x="connsiteX1" y="connsiteY1"/>
              </a:cxn>
              <a:cxn ang="0">
                <a:pos x="connsiteX2" y="connsiteY2"/>
              </a:cxn>
              <a:cxn ang="0">
                <a:pos x="connsiteX3" y="connsiteY3"/>
              </a:cxn>
            </a:cxnLst>
            <a:rect l="l" t="t" r="r" b="b"/>
            <a:pathLst>
              <a:path w="6883367" h="6883366">
                <a:moveTo>
                  <a:pt x="3441684" y="0"/>
                </a:moveTo>
                <a:lnTo>
                  <a:pt x="6883367" y="3441683"/>
                </a:lnTo>
                <a:lnTo>
                  <a:pt x="3441684" y="6883366"/>
                </a:lnTo>
                <a:lnTo>
                  <a:pt x="0" y="3441683"/>
                </a:lnTo>
                <a:close/>
              </a:path>
            </a:pathLst>
          </a:custGeom>
        </p:spPr>
      </p:sp>
      <p:sp>
        <p:nvSpPr>
          <p:cNvPr id="22" name="Picture Placeholder 21">
            <a:extLst>
              <a:ext uri="{FF2B5EF4-FFF2-40B4-BE49-F238E27FC236}">
                <a16:creationId xmlns:a16="http://schemas.microsoft.com/office/drawing/2014/main" id="{94E27E4D-6349-4F10-ACC2-D15B01FB5572}"/>
              </a:ext>
            </a:extLst>
          </p:cNvPr>
          <p:cNvSpPr>
            <a:spLocks noGrp="1"/>
          </p:cNvSpPr>
          <p:nvPr>
            <p:ph type="pic" sz="quarter" idx="13"/>
          </p:nvPr>
        </p:nvSpPr>
        <p:spPr>
          <a:xfrm>
            <a:off x="2617550" y="2472925"/>
            <a:ext cx="3869369" cy="3869368"/>
          </a:xfrm>
          <a:custGeom>
            <a:avLst/>
            <a:gdLst>
              <a:gd name="connsiteX0" fmla="*/ 3441684 w 6883367"/>
              <a:gd name="connsiteY0" fmla="*/ 0 h 6883366"/>
              <a:gd name="connsiteX1" fmla="*/ 6883367 w 6883367"/>
              <a:gd name="connsiteY1" fmla="*/ 3441683 h 6883366"/>
              <a:gd name="connsiteX2" fmla="*/ 3441684 w 6883367"/>
              <a:gd name="connsiteY2" fmla="*/ 6883366 h 6883366"/>
              <a:gd name="connsiteX3" fmla="*/ 0 w 6883367"/>
              <a:gd name="connsiteY3" fmla="*/ 3441683 h 6883366"/>
            </a:gdLst>
            <a:ahLst/>
            <a:cxnLst>
              <a:cxn ang="0">
                <a:pos x="connsiteX0" y="connsiteY0"/>
              </a:cxn>
              <a:cxn ang="0">
                <a:pos x="connsiteX1" y="connsiteY1"/>
              </a:cxn>
              <a:cxn ang="0">
                <a:pos x="connsiteX2" y="connsiteY2"/>
              </a:cxn>
              <a:cxn ang="0">
                <a:pos x="connsiteX3" y="connsiteY3"/>
              </a:cxn>
            </a:cxnLst>
            <a:rect l="l" t="t" r="r" b="b"/>
            <a:pathLst>
              <a:path w="6883367" h="6883366">
                <a:moveTo>
                  <a:pt x="3441684" y="0"/>
                </a:moveTo>
                <a:lnTo>
                  <a:pt x="6883367" y="3441683"/>
                </a:lnTo>
                <a:lnTo>
                  <a:pt x="3441684" y="6883366"/>
                </a:lnTo>
                <a:lnTo>
                  <a:pt x="0" y="3441683"/>
                </a:lnTo>
                <a:close/>
              </a:path>
            </a:pathLst>
          </a:custGeom>
        </p:spPr>
      </p:sp>
      <p:sp>
        <p:nvSpPr>
          <p:cNvPr id="19" name="Picture Placeholder 18">
            <a:extLst>
              <a:ext uri="{FF2B5EF4-FFF2-40B4-BE49-F238E27FC236}">
                <a16:creationId xmlns:a16="http://schemas.microsoft.com/office/drawing/2014/main" id="{22F02991-350F-495C-A0AC-026D97632FD8}"/>
              </a:ext>
            </a:extLst>
          </p:cNvPr>
          <p:cNvSpPr>
            <a:spLocks noGrp="1"/>
          </p:cNvSpPr>
          <p:nvPr>
            <p:ph type="pic" sz="quarter" idx="10"/>
          </p:nvPr>
        </p:nvSpPr>
        <p:spPr>
          <a:xfrm>
            <a:off x="-606921" y="-3095394"/>
            <a:ext cx="6883367" cy="6883366"/>
          </a:xfrm>
          <a:custGeom>
            <a:avLst/>
            <a:gdLst>
              <a:gd name="connsiteX0" fmla="*/ 3441684 w 6883367"/>
              <a:gd name="connsiteY0" fmla="*/ 0 h 6883366"/>
              <a:gd name="connsiteX1" fmla="*/ 6883367 w 6883367"/>
              <a:gd name="connsiteY1" fmla="*/ 3441683 h 6883366"/>
              <a:gd name="connsiteX2" fmla="*/ 3441684 w 6883367"/>
              <a:gd name="connsiteY2" fmla="*/ 6883366 h 6883366"/>
              <a:gd name="connsiteX3" fmla="*/ 0 w 6883367"/>
              <a:gd name="connsiteY3" fmla="*/ 3441683 h 6883366"/>
            </a:gdLst>
            <a:ahLst/>
            <a:cxnLst>
              <a:cxn ang="0">
                <a:pos x="connsiteX0" y="connsiteY0"/>
              </a:cxn>
              <a:cxn ang="0">
                <a:pos x="connsiteX1" y="connsiteY1"/>
              </a:cxn>
              <a:cxn ang="0">
                <a:pos x="connsiteX2" y="connsiteY2"/>
              </a:cxn>
              <a:cxn ang="0">
                <a:pos x="connsiteX3" y="connsiteY3"/>
              </a:cxn>
            </a:cxnLst>
            <a:rect l="l" t="t" r="r" b="b"/>
            <a:pathLst>
              <a:path w="6883367" h="6883366">
                <a:moveTo>
                  <a:pt x="3441684" y="0"/>
                </a:moveTo>
                <a:lnTo>
                  <a:pt x="6883367" y="3441683"/>
                </a:lnTo>
                <a:lnTo>
                  <a:pt x="3441684" y="6883366"/>
                </a:lnTo>
                <a:lnTo>
                  <a:pt x="0" y="3441683"/>
                </a:lnTo>
                <a:close/>
              </a:path>
            </a:pathLst>
          </a:custGeom>
        </p:spPr>
      </p:sp>
    </p:spTree>
    <p:extLst>
      <p:ext uri="{BB962C8B-B14F-4D97-AF65-F5344CB8AC3E}">
        <p14:creationId xmlns:p14="http://schemas.microsoft.com/office/powerpoint/2010/main" val="2825407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2305759-D631-45D6-8D3C-CD758E2A3264}"/>
              </a:ext>
            </a:extLst>
          </p:cNvPr>
          <p:cNvSpPr>
            <a:spLocks noGrp="1"/>
          </p:cNvSpPr>
          <p:nvPr>
            <p:ph type="pic" sz="quarter" idx="13"/>
          </p:nvPr>
        </p:nvSpPr>
        <p:spPr>
          <a:xfrm>
            <a:off x="3464992" y="-1625599"/>
            <a:ext cx="10955728" cy="7788601"/>
          </a:xfrm>
          <a:custGeom>
            <a:avLst/>
            <a:gdLst>
              <a:gd name="connsiteX0" fmla="*/ 1467751 w 10955728"/>
              <a:gd name="connsiteY0" fmla="*/ 0 h 7788601"/>
              <a:gd name="connsiteX1" fmla="*/ 8756102 w 10955728"/>
              <a:gd name="connsiteY1" fmla="*/ 0 h 7788601"/>
              <a:gd name="connsiteX2" fmla="*/ 10524709 w 10955728"/>
              <a:gd name="connsiteY2" fmla="*/ 1605937 h 7788601"/>
              <a:gd name="connsiteX3" fmla="*/ 10614253 w 10955728"/>
              <a:gd name="connsiteY3" fmla="*/ 3463495 h 7788601"/>
              <a:gd name="connsiteX4" fmla="*/ 7078329 w 10955728"/>
              <a:gd name="connsiteY4" fmla="*/ 7357582 h 7788601"/>
              <a:gd name="connsiteX5" fmla="*/ 5220771 w 10955728"/>
              <a:gd name="connsiteY5" fmla="*/ 7447125 h 7788601"/>
              <a:gd name="connsiteX6" fmla="*/ 431020 w 10955728"/>
              <a:gd name="connsiteY6" fmla="*/ 3097916 h 7788601"/>
              <a:gd name="connsiteX7" fmla="*/ 341477 w 10955728"/>
              <a:gd name="connsiteY7" fmla="*/ 1240358 h 778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728" h="7788601">
                <a:moveTo>
                  <a:pt x="1467751" y="0"/>
                </a:moveTo>
                <a:lnTo>
                  <a:pt x="8756102" y="0"/>
                </a:lnTo>
                <a:lnTo>
                  <a:pt x="10524709" y="1605937"/>
                </a:lnTo>
                <a:cubicBezTo>
                  <a:pt x="11062387" y="2094161"/>
                  <a:pt x="11102477" y="2925818"/>
                  <a:pt x="10614253" y="3463495"/>
                </a:cubicBezTo>
                <a:lnTo>
                  <a:pt x="7078329" y="7357582"/>
                </a:lnTo>
                <a:cubicBezTo>
                  <a:pt x="6590105" y="7895259"/>
                  <a:pt x="5758449" y="7935349"/>
                  <a:pt x="5220771" y="7447125"/>
                </a:cubicBezTo>
                <a:lnTo>
                  <a:pt x="431020" y="3097916"/>
                </a:lnTo>
                <a:cubicBezTo>
                  <a:pt x="-106657" y="2609692"/>
                  <a:pt x="-146747" y="1778035"/>
                  <a:pt x="341477" y="1240358"/>
                </a:cubicBezTo>
                <a:close/>
              </a:path>
            </a:pathLst>
          </a:custGeom>
        </p:spPr>
      </p:sp>
    </p:spTree>
    <p:extLst>
      <p:ext uri="{BB962C8B-B14F-4D97-AF65-F5344CB8AC3E}">
        <p14:creationId xmlns:p14="http://schemas.microsoft.com/office/powerpoint/2010/main" val="2405212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2DCD73B3-7E50-4BE2-A32C-646FB889C015}"/>
              </a:ext>
            </a:extLst>
          </p:cNvPr>
          <p:cNvSpPr>
            <a:spLocks noGrp="1"/>
          </p:cNvSpPr>
          <p:nvPr>
            <p:ph type="pic" sz="quarter" idx="13"/>
          </p:nvPr>
        </p:nvSpPr>
        <p:spPr>
          <a:xfrm>
            <a:off x="0" y="3429000"/>
            <a:ext cx="6705600" cy="34290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10" name="Picture Placeholder 1">
            <a:extLst>
              <a:ext uri="{FF2B5EF4-FFF2-40B4-BE49-F238E27FC236}">
                <a16:creationId xmlns:a16="http://schemas.microsoft.com/office/drawing/2014/main" id="{46AC1768-CD7D-48F8-B8C8-61F65C9AF9F9}"/>
              </a:ext>
            </a:extLst>
          </p:cNvPr>
          <p:cNvSpPr>
            <a:spLocks noGrp="1"/>
          </p:cNvSpPr>
          <p:nvPr>
            <p:ph type="pic" sz="quarter" idx="14"/>
          </p:nvPr>
        </p:nvSpPr>
        <p:spPr>
          <a:xfrm>
            <a:off x="8801100" y="0"/>
            <a:ext cx="3390900" cy="3429000"/>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2616774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9AD4255-288D-4F41-B1EB-41B294C47536}"/>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69007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4D73C9B-7CB6-4702-8D4C-D118583F71C0}"/>
              </a:ext>
            </a:extLst>
          </p:cNvPr>
          <p:cNvSpPr>
            <a:spLocks noGrp="1"/>
          </p:cNvSpPr>
          <p:nvPr>
            <p:ph type="pic" sz="quarter" idx="10"/>
          </p:nvPr>
        </p:nvSpPr>
        <p:spPr>
          <a:xfrm>
            <a:off x="5475006" y="1714501"/>
            <a:ext cx="6716994" cy="3189778"/>
          </a:xfrm>
          <a:prstGeom prst="rect">
            <a:avLst/>
          </a:prstGeom>
        </p:spPr>
        <p:txBody>
          <a:bodyPr/>
          <a:lstStyle/>
          <a:p>
            <a:endParaRPr lang="id-ID"/>
          </a:p>
        </p:txBody>
      </p:sp>
    </p:spTree>
    <p:extLst>
      <p:ext uri="{BB962C8B-B14F-4D97-AF65-F5344CB8AC3E}">
        <p14:creationId xmlns:p14="http://schemas.microsoft.com/office/powerpoint/2010/main" val="3713507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4ABC3B4B-3D0A-4784-B9E6-5BF7DD737D7D}"/>
              </a:ext>
            </a:extLst>
          </p:cNvPr>
          <p:cNvSpPr>
            <a:spLocks noGrp="1"/>
          </p:cNvSpPr>
          <p:nvPr>
            <p:ph type="pic" sz="quarter" idx="10"/>
          </p:nvPr>
        </p:nvSpPr>
        <p:spPr>
          <a:xfrm>
            <a:off x="0" y="0"/>
            <a:ext cx="12192000" cy="6858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3861367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A02B83B5-4F61-4105-BE98-E8F675D5403B}"/>
              </a:ext>
            </a:extLst>
          </p:cNvPr>
          <p:cNvSpPr>
            <a:spLocks noGrp="1"/>
          </p:cNvSpPr>
          <p:nvPr>
            <p:ph type="pic" sz="quarter" idx="13"/>
          </p:nvPr>
        </p:nvSpPr>
        <p:spPr>
          <a:xfrm>
            <a:off x="0" y="1150933"/>
            <a:ext cx="3908783" cy="4702648"/>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
        <p:nvSpPr>
          <p:cNvPr id="6" name="Picture Placeholder 1">
            <a:extLst>
              <a:ext uri="{FF2B5EF4-FFF2-40B4-BE49-F238E27FC236}">
                <a16:creationId xmlns:a16="http://schemas.microsoft.com/office/drawing/2014/main" id="{B5FFB77B-0F0B-4953-A2AE-3FCC98ABE4C2}"/>
              </a:ext>
            </a:extLst>
          </p:cNvPr>
          <p:cNvSpPr>
            <a:spLocks noGrp="1"/>
          </p:cNvSpPr>
          <p:nvPr>
            <p:ph type="pic" sz="quarter" idx="14"/>
          </p:nvPr>
        </p:nvSpPr>
        <p:spPr>
          <a:xfrm>
            <a:off x="7911296" y="0"/>
            <a:ext cx="4280704" cy="2301867"/>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sp>
    </p:spTree>
    <p:extLst>
      <p:ext uri="{BB962C8B-B14F-4D97-AF65-F5344CB8AC3E}">
        <p14:creationId xmlns:p14="http://schemas.microsoft.com/office/powerpoint/2010/main" val="1686437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404AF2A-793F-46AF-A919-87554787B670}"/>
              </a:ext>
            </a:extLst>
          </p:cNvPr>
          <p:cNvSpPr>
            <a:spLocks noGrp="1"/>
          </p:cNvSpPr>
          <p:nvPr>
            <p:ph type="pic" sz="quarter" idx="10"/>
          </p:nvPr>
        </p:nvSpPr>
        <p:spPr>
          <a:xfrm>
            <a:off x="0" y="1506070"/>
            <a:ext cx="12192000" cy="3523129"/>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2410275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D751F7DD-9167-4921-85D4-0DC1A2BEFBC5}"/>
              </a:ext>
            </a:extLst>
          </p:cNvPr>
          <p:cNvSpPr>
            <a:spLocks noGrp="1"/>
          </p:cNvSpPr>
          <p:nvPr>
            <p:ph type="pic" sz="quarter" idx="10"/>
          </p:nvPr>
        </p:nvSpPr>
        <p:spPr>
          <a:xfrm>
            <a:off x="0" y="1"/>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115698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79E4D9F-1D8B-47D2-8F1A-B8FA1F648FAC}"/>
              </a:ext>
            </a:extLst>
          </p:cNvPr>
          <p:cNvSpPr>
            <a:spLocks noGrp="1"/>
          </p:cNvSpPr>
          <p:nvPr>
            <p:ph type="pic" sz="quarter" idx="10"/>
          </p:nvPr>
        </p:nvSpPr>
        <p:spPr>
          <a:xfrm>
            <a:off x="0" y="1338261"/>
            <a:ext cx="12192000" cy="4181473"/>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4151990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97E2966-64DC-4C3C-8A31-E181FEAB616D}"/>
              </a:ext>
            </a:extLst>
          </p:cNvPr>
          <p:cNvSpPr>
            <a:spLocks noGrp="1"/>
          </p:cNvSpPr>
          <p:nvPr>
            <p:ph type="pic" sz="quarter" idx="11"/>
          </p:nvPr>
        </p:nvSpPr>
        <p:spPr>
          <a:xfrm>
            <a:off x="7098707" y="0"/>
            <a:ext cx="5093293" cy="6858000"/>
          </a:xfrm>
          <a:prstGeom prst="rect">
            <a:avLst/>
          </a:prstGeom>
        </p:spPr>
        <p:txBody>
          <a:bodyPr/>
          <a:lstStyle/>
          <a:p>
            <a:endParaRPr lang="id-ID"/>
          </a:p>
        </p:txBody>
      </p:sp>
      <p:sp>
        <p:nvSpPr>
          <p:cNvPr id="5" name="Picture Placeholder 2">
            <a:extLst>
              <a:ext uri="{FF2B5EF4-FFF2-40B4-BE49-F238E27FC236}">
                <a16:creationId xmlns:a16="http://schemas.microsoft.com/office/drawing/2014/main" id="{9CDA5E50-3372-462E-B265-01C5CC3F1460}"/>
              </a:ext>
            </a:extLst>
          </p:cNvPr>
          <p:cNvSpPr>
            <a:spLocks noGrp="1"/>
          </p:cNvSpPr>
          <p:nvPr>
            <p:ph type="pic" sz="quarter" idx="12"/>
          </p:nvPr>
        </p:nvSpPr>
        <p:spPr>
          <a:xfrm>
            <a:off x="4016524" y="0"/>
            <a:ext cx="3082183" cy="6858000"/>
          </a:xfrm>
          <a:prstGeom prst="rect">
            <a:avLst/>
          </a:prstGeom>
        </p:spPr>
        <p:txBody>
          <a:bodyPr/>
          <a:lstStyle/>
          <a:p>
            <a:endParaRPr lang="id-ID"/>
          </a:p>
        </p:txBody>
      </p:sp>
    </p:spTree>
    <p:extLst>
      <p:ext uri="{BB962C8B-B14F-4D97-AF65-F5344CB8AC3E}">
        <p14:creationId xmlns:p14="http://schemas.microsoft.com/office/powerpoint/2010/main" val="1060687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0863674-61FE-4756-8BF1-5ECADF8377C9}"/>
              </a:ext>
            </a:extLst>
          </p:cNvPr>
          <p:cNvSpPr>
            <a:spLocks noGrp="1"/>
          </p:cNvSpPr>
          <p:nvPr>
            <p:ph type="pic" sz="quarter" idx="10"/>
          </p:nvPr>
        </p:nvSpPr>
        <p:spPr>
          <a:xfrm>
            <a:off x="6226631" y="311727"/>
            <a:ext cx="5626720" cy="6234545"/>
          </a:xfrm>
          <a:prstGeom prst="rect">
            <a:avLst/>
          </a:prstGeom>
        </p:spPr>
        <p:txBody>
          <a:bodyPr/>
          <a:lstStyle/>
          <a:p>
            <a:endParaRPr lang="id-ID"/>
          </a:p>
        </p:txBody>
      </p:sp>
      <p:sp>
        <p:nvSpPr>
          <p:cNvPr id="4" name="Picture Placeholder 2">
            <a:extLst>
              <a:ext uri="{FF2B5EF4-FFF2-40B4-BE49-F238E27FC236}">
                <a16:creationId xmlns:a16="http://schemas.microsoft.com/office/drawing/2014/main" id="{87BB1129-27C5-42B2-8AA4-8D9032D3C407}"/>
              </a:ext>
            </a:extLst>
          </p:cNvPr>
          <p:cNvSpPr>
            <a:spLocks noGrp="1"/>
          </p:cNvSpPr>
          <p:nvPr>
            <p:ph type="pic" sz="quarter" idx="11"/>
          </p:nvPr>
        </p:nvSpPr>
        <p:spPr>
          <a:xfrm>
            <a:off x="338651" y="311726"/>
            <a:ext cx="5626720" cy="6234545"/>
          </a:xfrm>
          <a:prstGeom prst="rect">
            <a:avLst/>
          </a:prstGeom>
        </p:spPr>
        <p:txBody>
          <a:bodyPr/>
          <a:lstStyle/>
          <a:p>
            <a:endParaRPr lang="id-ID"/>
          </a:p>
        </p:txBody>
      </p:sp>
    </p:spTree>
    <p:extLst>
      <p:ext uri="{BB962C8B-B14F-4D97-AF65-F5344CB8AC3E}">
        <p14:creationId xmlns:p14="http://schemas.microsoft.com/office/powerpoint/2010/main" val="413830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2DABD7E-8555-4CFC-89F4-334E50783E05}"/>
              </a:ext>
            </a:extLst>
          </p:cNvPr>
          <p:cNvSpPr>
            <a:spLocks noGrp="1"/>
          </p:cNvSpPr>
          <p:nvPr>
            <p:ph type="pic" sz="quarter" idx="10"/>
          </p:nvPr>
        </p:nvSpPr>
        <p:spPr>
          <a:xfrm>
            <a:off x="827014" y="595117"/>
            <a:ext cx="4282314" cy="3062483"/>
          </a:xfrm>
          <a:prstGeom prst="rect">
            <a:avLst/>
          </a:prstGeom>
        </p:spPr>
        <p:txBody>
          <a:bodyPr/>
          <a:lstStyle>
            <a:lvl1pPr>
              <a:defRPr>
                <a:latin typeface="Montserrat"/>
              </a:defRPr>
            </a:lvl1pPr>
          </a:lstStyle>
          <a:p>
            <a:endParaRPr lang="en-US" dirty="0"/>
          </a:p>
        </p:txBody>
      </p:sp>
      <p:sp>
        <p:nvSpPr>
          <p:cNvPr id="4" name="Picture Placeholder 7">
            <a:extLst>
              <a:ext uri="{FF2B5EF4-FFF2-40B4-BE49-F238E27FC236}">
                <a16:creationId xmlns:a16="http://schemas.microsoft.com/office/drawing/2014/main" id="{2AEA3BBA-0D56-447C-A01F-858A11A33895}"/>
              </a:ext>
            </a:extLst>
          </p:cNvPr>
          <p:cNvSpPr>
            <a:spLocks noGrp="1"/>
          </p:cNvSpPr>
          <p:nvPr>
            <p:ph type="pic" sz="quarter" idx="11"/>
          </p:nvPr>
        </p:nvSpPr>
        <p:spPr>
          <a:xfrm>
            <a:off x="8320616" y="595115"/>
            <a:ext cx="3044368" cy="5667767"/>
          </a:xfrm>
          <a:prstGeom prst="rect">
            <a:avLst/>
          </a:prstGeom>
        </p:spPr>
        <p:txBody>
          <a:bodyPr/>
          <a:lstStyle>
            <a:lvl1pPr>
              <a:defRPr>
                <a:latin typeface="Montserrat"/>
              </a:defRPr>
            </a:lvl1pPr>
          </a:lstStyle>
          <a:p>
            <a:endParaRPr lang="en-US" dirty="0"/>
          </a:p>
        </p:txBody>
      </p:sp>
      <p:sp>
        <p:nvSpPr>
          <p:cNvPr id="5" name="Picture Placeholder 7">
            <a:extLst>
              <a:ext uri="{FF2B5EF4-FFF2-40B4-BE49-F238E27FC236}">
                <a16:creationId xmlns:a16="http://schemas.microsoft.com/office/drawing/2014/main" id="{64951198-41C1-4164-8321-87121C0BB7A3}"/>
              </a:ext>
            </a:extLst>
          </p:cNvPr>
          <p:cNvSpPr>
            <a:spLocks noGrp="1"/>
          </p:cNvSpPr>
          <p:nvPr>
            <p:ph type="pic" sz="quarter" idx="12"/>
          </p:nvPr>
        </p:nvSpPr>
        <p:spPr>
          <a:xfrm>
            <a:off x="827014" y="3824545"/>
            <a:ext cx="2910417" cy="2438339"/>
          </a:xfrm>
          <a:prstGeom prst="rect">
            <a:avLst/>
          </a:prstGeom>
        </p:spPr>
        <p:txBody>
          <a:bodyPr/>
          <a:lstStyle>
            <a:lvl1pPr>
              <a:defRPr>
                <a:latin typeface="Montserrat"/>
              </a:defRPr>
            </a:lvl1pPr>
          </a:lstStyle>
          <a:p>
            <a:endParaRPr lang="en-US" dirty="0"/>
          </a:p>
        </p:txBody>
      </p:sp>
      <p:sp>
        <p:nvSpPr>
          <p:cNvPr id="6" name="Picture Placeholder 7">
            <a:extLst>
              <a:ext uri="{FF2B5EF4-FFF2-40B4-BE49-F238E27FC236}">
                <a16:creationId xmlns:a16="http://schemas.microsoft.com/office/drawing/2014/main" id="{D3F33FC7-C5D9-41DF-ADE0-A8DFD6AF27DD}"/>
              </a:ext>
            </a:extLst>
          </p:cNvPr>
          <p:cNvSpPr>
            <a:spLocks noGrp="1"/>
          </p:cNvSpPr>
          <p:nvPr>
            <p:ph type="pic" sz="quarter" idx="13"/>
          </p:nvPr>
        </p:nvSpPr>
        <p:spPr>
          <a:xfrm>
            <a:off x="3961797" y="3824544"/>
            <a:ext cx="4134453" cy="2438339"/>
          </a:xfrm>
          <a:prstGeom prst="rect">
            <a:avLst/>
          </a:prstGeom>
        </p:spPr>
        <p:txBody>
          <a:bodyPr/>
          <a:lstStyle>
            <a:lvl1pPr>
              <a:defRPr>
                <a:latin typeface="Montserrat"/>
              </a:defRPr>
            </a:lvl1pPr>
          </a:lstStyle>
          <a:p>
            <a:endParaRPr lang="en-US" dirty="0"/>
          </a:p>
        </p:txBody>
      </p:sp>
      <p:sp>
        <p:nvSpPr>
          <p:cNvPr id="7" name="Picture Placeholder 7">
            <a:extLst>
              <a:ext uri="{FF2B5EF4-FFF2-40B4-BE49-F238E27FC236}">
                <a16:creationId xmlns:a16="http://schemas.microsoft.com/office/drawing/2014/main" id="{A837BA90-97AA-49EC-B848-7DC1B429A60C}"/>
              </a:ext>
            </a:extLst>
          </p:cNvPr>
          <p:cNvSpPr>
            <a:spLocks noGrp="1"/>
          </p:cNvSpPr>
          <p:nvPr>
            <p:ph type="pic" sz="quarter" idx="14"/>
          </p:nvPr>
        </p:nvSpPr>
        <p:spPr>
          <a:xfrm>
            <a:off x="5333695" y="595117"/>
            <a:ext cx="2762556" cy="3062483"/>
          </a:xfrm>
          <a:prstGeom prst="rect">
            <a:avLst/>
          </a:prstGeom>
        </p:spPr>
        <p:txBody>
          <a:bodyPr/>
          <a:lstStyle>
            <a:lvl1pPr>
              <a:defRPr>
                <a:latin typeface="Montserrat"/>
              </a:defRPr>
            </a:lvl1pPr>
          </a:lstStyle>
          <a:p>
            <a:endParaRPr lang="en-US" dirty="0"/>
          </a:p>
        </p:txBody>
      </p:sp>
    </p:spTree>
    <p:extLst>
      <p:ext uri="{BB962C8B-B14F-4D97-AF65-F5344CB8AC3E}">
        <p14:creationId xmlns:p14="http://schemas.microsoft.com/office/powerpoint/2010/main" val="4214800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C40FC5B1-4337-43F3-9A24-F1BB68633390}"/>
              </a:ext>
            </a:extLst>
          </p:cNvPr>
          <p:cNvSpPr>
            <a:spLocks noGrp="1"/>
          </p:cNvSpPr>
          <p:nvPr>
            <p:ph type="pic" sz="quarter" idx="10"/>
          </p:nvPr>
        </p:nvSpPr>
        <p:spPr>
          <a:xfrm>
            <a:off x="0" y="2561536"/>
            <a:ext cx="6716994" cy="3189778"/>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sp>
    </p:spTree>
    <p:extLst>
      <p:ext uri="{BB962C8B-B14F-4D97-AF65-F5344CB8AC3E}">
        <p14:creationId xmlns:p14="http://schemas.microsoft.com/office/powerpoint/2010/main" val="2375833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Section Header">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1037783" y="825499"/>
            <a:ext cx="3991451" cy="335277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8872 w 10000"/>
              <a:gd name="connsiteY1" fmla="*/ 3423 h 10000"/>
              <a:gd name="connsiteX2" fmla="*/ 10000 w 10000"/>
              <a:gd name="connsiteY2" fmla="*/ 10000 h 10000"/>
              <a:gd name="connsiteX3" fmla="*/ 0 w 10000"/>
              <a:gd name="connsiteY3" fmla="*/ 10000 h 10000"/>
              <a:gd name="connsiteX4" fmla="*/ 0 w 10000"/>
              <a:gd name="connsiteY4" fmla="*/ 0 h 10000"/>
              <a:gd name="connsiteX0" fmla="*/ 0 w 10129"/>
              <a:gd name="connsiteY0" fmla="*/ 0 h 10000"/>
              <a:gd name="connsiteX1" fmla="*/ 8872 w 10129"/>
              <a:gd name="connsiteY1" fmla="*/ 3423 h 10000"/>
              <a:gd name="connsiteX2" fmla="*/ 10129 w 10129"/>
              <a:gd name="connsiteY2" fmla="*/ 8859 h 10000"/>
              <a:gd name="connsiteX3" fmla="*/ 0 w 10129"/>
              <a:gd name="connsiteY3" fmla="*/ 10000 h 10000"/>
              <a:gd name="connsiteX4" fmla="*/ 0 w 10129"/>
              <a:gd name="connsiteY4" fmla="*/ 0 h 10000"/>
              <a:gd name="connsiteX0" fmla="*/ 0 w 10129"/>
              <a:gd name="connsiteY0" fmla="*/ 0 h 8859"/>
              <a:gd name="connsiteX1" fmla="*/ 8872 w 10129"/>
              <a:gd name="connsiteY1" fmla="*/ 3423 h 8859"/>
              <a:gd name="connsiteX2" fmla="*/ 10129 w 10129"/>
              <a:gd name="connsiteY2" fmla="*/ 8859 h 8859"/>
              <a:gd name="connsiteX3" fmla="*/ 580 w 10129"/>
              <a:gd name="connsiteY3" fmla="*/ 7953 h 8859"/>
              <a:gd name="connsiteX4" fmla="*/ 0 w 10129"/>
              <a:gd name="connsiteY4" fmla="*/ 0 h 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 h="8859">
                <a:moveTo>
                  <a:pt x="0" y="0"/>
                </a:moveTo>
                <a:lnTo>
                  <a:pt x="8872" y="3423"/>
                </a:lnTo>
                <a:lnTo>
                  <a:pt x="10129" y="8859"/>
                </a:lnTo>
                <a:lnTo>
                  <a:pt x="580" y="7953"/>
                </a:lnTo>
                <a:cubicBezTo>
                  <a:pt x="387" y="5302"/>
                  <a:pt x="193" y="2651"/>
                  <a:pt x="0" y="0"/>
                </a:cubicBezTo>
                <a:close/>
              </a:path>
            </a:pathLst>
          </a:custGeom>
        </p:spPr>
        <p:txBody>
          <a:bodyPr rtlCol="0">
            <a:normAutofit/>
          </a:bodyPr>
          <a:lstStyle/>
          <a:p>
            <a:pPr lvl="0"/>
            <a:endParaRPr lang="en-US" noProof="0" dirty="0"/>
          </a:p>
        </p:txBody>
      </p:sp>
    </p:spTree>
    <p:extLst>
      <p:ext uri="{BB962C8B-B14F-4D97-AF65-F5344CB8AC3E}">
        <p14:creationId xmlns:p14="http://schemas.microsoft.com/office/powerpoint/2010/main" val="47618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59AAD83-9778-4F0E-81CC-B6E0B3F780E3}"/>
              </a:ext>
            </a:extLst>
          </p:cNvPr>
          <p:cNvSpPr>
            <a:spLocks noGrp="1"/>
          </p:cNvSpPr>
          <p:nvPr>
            <p:ph type="pic" sz="quarter" idx="11"/>
          </p:nvPr>
        </p:nvSpPr>
        <p:spPr>
          <a:xfrm>
            <a:off x="7860926" y="2147213"/>
            <a:ext cx="4331074" cy="4710787"/>
          </a:xfrm>
          <a:prstGeom prst="rect">
            <a:avLst/>
          </a:prstGeom>
        </p:spPr>
        <p:txBody>
          <a:bodyPr/>
          <a:lstStyle/>
          <a:p>
            <a:endParaRPr lang="id-ID"/>
          </a:p>
        </p:txBody>
      </p:sp>
      <p:sp>
        <p:nvSpPr>
          <p:cNvPr id="3" name="Picture Placeholder 2">
            <a:extLst>
              <a:ext uri="{FF2B5EF4-FFF2-40B4-BE49-F238E27FC236}">
                <a16:creationId xmlns:a16="http://schemas.microsoft.com/office/drawing/2014/main" id="{2BC89CCE-18B0-4CED-AB6A-EC457CE164F9}"/>
              </a:ext>
            </a:extLst>
          </p:cNvPr>
          <p:cNvSpPr>
            <a:spLocks noGrp="1"/>
          </p:cNvSpPr>
          <p:nvPr>
            <p:ph type="pic" sz="quarter" idx="10"/>
          </p:nvPr>
        </p:nvSpPr>
        <p:spPr>
          <a:xfrm>
            <a:off x="348885" y="311727"/>
            <a:ext cx="2508616" cy="4844473"/>
          </a:xfrm>
          <a:prstGeom prst="rect">
            <a:avLst/>
          </a:prstGeom>
        </p:spPr>
        <p:txBody>
          <a:bodyPr/>
          <a:lstStyle/>
          <a:p>
            <a:endParaRPr lang="id-ID"/>
          </a:p>
        </p:txBody>
      </p:sp>
    </p:spTree>
    <p:extLst>
      <p:ext uri="{BB962C8B-B14F-4D97-AF65-F5344CB8AC3E}">
        <p14:creationId xmlns:p14="http://schemas.microsoft.com/office/powerpoint/2010/main" val="510734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4 - Body Slide 1">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243841" y="195074"/>
            <a:ext cx="11704319" cy="737297"/>
          </a:xfrm>
        </p:spPr>
        <p:txBody>
          <a:bodyPr>
            <a:noAutofit/>
          </a:bodyPr>
          <a:lstStyle>
            <a:lvl1pPr>
              <a:defRPr sz="3200" baseline="0">
                <a:solidFill>
                  <a:srgbClr val="E20074"/>
                </a:solidFill>
              </a:defRPr>
            </a:lvl1pPr>
          </a:lstStyle>
          <a:p>
            <a:r>
              <a:rPr lang="en-US" dirty="0"/>
              <a:t>TITLE OF SLIDE</a:t>
            </a:r>
          </a:p>
        </p:txBody>
      </p:sp>
      <p:sp>
        <p:nvSpPr>
          <p:cNvPr id="6" name="Slide Number Placeholder 5"/>
          <p:cNvSpPr txBox="1">
            <a:spLocks/>
          </p:cNvSpPr>
          <p:nvPr userDrawn="1"/>
        </p:nvSpPr>
        <p:spPr>
          <a:xfrm>
            <a:off x="64914" y="6584882"/>
            <a:ext cx="1038577"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bg1"/>
                </a:solidFill>
              </a:rPr>
              <a:pPr/>
              <a:t>‹#›</a:t>
            </a:fld>
            <a:endParaRPr lang="en-US" sz="900" dirty="0">
              <a:solidFill>
                <a:schemeClr val="bg1"/>
              </a:solidFill>
            </a:endParaRPr>
          </a:p>
        </p:txBody>
      </p:sp>
      <p:sp>
        <p:nvSpPr>
          <p:cNvPr id="7" name="Footer Placeholder 4">
            <a:extLst>
              <a:ext uri="{FF2B5EF4-FFF2-40B4-BE49-F238E27FC236}">
                <a16:creationId xmlns:a16="http://schemas.microsoft.com/office/drawing/2014/main" id="{EA3D2B7D-EF97-994E-8D9B-ACCBF56FC173}"/>
              </a:ext>
            </a:extLst>
          </p:cNvPr>
          <p:cNvSpPr txBox="1">
            <a:spLocks/>
          </p:cNvSpPr>
          <p:nvPr userDrawn="1"/>
        </p:nvSpPr>
        <p:spPr>
          <a:xfrm>
            <a:off x="7501045" y="6594260"/>
            <a:ext cx="3860800" cy="202143"/>
          </a:xfrm>
          <a:prstGeom prst="rect">
            <a:avLst/>
          </a:prstGeom>
        </p:spPr>
        <p:txBody>
          <a:bodyPr vert="horz" lIns="68681" tIns="34340" rIns="68681" bIns="34340" rtlCol="0" anchor="ctr"/>
          <a:lstStyle>
            <a:defPPr>
              <a:defRPr lang="en-US"/>
            </a:defPPr>
            <a:lvl1pPr marL="0" algn="r" defTabSz="342871" rtl="0" eaLnBrk="1" latinLnBrk="0" hangingPunct="1">
              <a:defRPr sz="900" b="0" i="0" kern="1200">
                <a:solidFill>
                  <a:schemeClr val="accent1"/>
                </a:solidFill>
                <a:latin typeface="Tele-GroteskHal" pitchFamily="2" charset="0"/>
                <a:ea typeface="+mn-ea"/>
                <a:cs typeface="Tele-GroteskHal" pitchFamily="2" charset="0"/>
              </a:defRPr>
            </a:lvl1pPr>
            <a:lvl2pPr marL="342871" algn="l" defTabSz="342871" rtl="0" eaLnBrk="1" latinLnBrk="0" hangingPunct="1">
              <a:defRPr sz="1400" kern="1200">
                <a:solidFill>
                  <a:schemeClr val="tx1"/>
                </a:solidFill>
                <a:latin typeface="+mn-lt"/>
                <a:ea typeface="+mn-ea"/>
                <a:cs typeface="+mn-cs"/>
              </a:defRPr>
            </a:lvl2pPr>
            <a:lvl3pPr marL="685741" algn="l" defTabSz="342871" rtl="0" eaLnBrk="1" latinLnBrk="0" hangingPunct="1">
              <a:defRPr sz="1400" kern="1200">
                <a:solidFill>
                  <a:schemeClr val="tx1"/>
                </a:solidFill>
                <a:latin typeface="+mn-lt"/>
                <a:ea typeface="+mn-ea"/>
                <a:cs typeface="+mn-cs"/>
              </a:defRPr>
            </a:lvl3pPr>
            <a:lvl4pPr marL="1028611" algn="l" defTabSz="342871" rtl="0" eaLnBrk="1" latinLnBrk="0" hangingPunct="1">
              <a:defRPr sz="1400" kern="1200">
                <a:solidFill>
                  <a:schemeClr val="tx1"/>
                </a:solidFill>
                <a:latin typeface="+mn-lt"/>
                <a:ea typeface="+mn-ea"/>
                <a:cs typeface="+mn-cs"/>
              </a:defRPr>
            </a:lvl4pPr>
            <a:lvl5pPr marL="1371482" algn="l" defTabSz="342871" rtl="0" eaLnBrk="1" latinLnBrk="0" hangingPunct="1">
              <a:defRPr sz="1400" kern="1200">
                <a:solidFill>
                  <a:schemeClr val="tx1"/>
                </a:solidFill>
                <a:latin typeface="+mn-lt"/>
                <a:ea typeface="+mn-ea"/>
                <a:cs typeface="+mn-cs"/>
              </a:defRPr>
            </a:lvl5pPr>
            <a:lvl6pPr marL="1714352" algn="l" defTabSz="342871" rtl="0" eaLnBrk="1" latinLnBrk="0" hangingPunct="1">
              <a:defRPr sz="1400" kern="1200">
                <a:solidFill>
                  <a:schemeClr val="tx1"/>
                </a:solidFill>
                <a:latin typeface="+mn-lt"/>
                <a:ea typeface="+mn-ea"/>
                <a:cs typeface="+mn-cs"/>
              </a:defRPr>
            </a:lvl6pPr>
            <a:lvl7pPr marL="2057223" algn="l" defTabSz="342871" rtl="0" eaLnBrk="1" latinLnBrk="0" hangingPunct="1">
              <a:defRPr sz="1400" kern="1200">
                <a:solidFill>
                  <a:schemeClr val="tx1"/>
                </a:solidFill>
                <a:latin typeface="+mn-lt"/>
                <a:ea typeface="+mn-ea"/>
                <a:cs typeface="+mn-cs"/>
              </a:defRPr>
            </a:lvl7pPr>
            <a:lvl8pPr marL="2400094" algn="l" defTabSz="342871" rtl="0" eaLnBrk="1" latinLnBrk="0" hangingPunct="1">
              <a:defRPr sz="1400" kern="1200">
                <a:solidFill>
                  <a:schemeClr val="tx1"/>
                </a:solidFill>
                <a:latin typeface="+mn-lt"/>
                <a:ea typeface="+mn-ea"/>
                <a:cs typeface="+mn-cs"/>
              </a:defRPr>
            </a:lvl8pPr>
            <a:lvl9pPr marL="2742963" algn="l" defTabSz="342871" rtl="0" eaLnBrk="1" latinLnBrk="0" hangingPunct="1">
              <a:defRPr sz="1400" kern="1200">
                <a:solidFill>
                  <a:schemeClr val="tx1"/>
                </a:solidFill>
                <a:latin typeface="+mn-lt"/>
                <a:ea typeface="+mn-ea"/>
                <a:cs typeface="+mn-cs"/>
              </a:defRPr>
            </a:lvl9pPr>
          </a:lstStyle>
          <a:p>
            <a:r>
              <a:rPr lang="en-US" sz="900" dirty="0"/>
              <a:t>T-Mobile Confidential</a:t>
            </a:r>
          </a:p>
        </p:txBody>
      </p:sp>
    </p:spTree>
    <p:extLst>
      <p:ext uri="{BB962C8B-B14F-4D97-AF65-F5344CB8AC3E}">
        <p14:creationId xmlns:p14="http://schemas.microsoft.com/office/powerpoint/2010/main" val="1286656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4 - 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243840" y="195074"/>
            <a:ext cx="11716512" cy="737297"/>
          </a:xfrm>
        </p:spPr>
        <p:txBody>
          <a:bodyPr>
            <a:noAutofit/>
          </a:bodyPr>
          <a:lstStyle>
            <a:lvl1pPr>
              <a:defRPr sz="3200" baseline="0">
                <a:solidFill>
                  <a:srgbClr val="E20074"/>
                </a:solidFill>
              </a:defRPr>
            </a:lvl1pPr>
          </a:lstStyle>
          <a:p>
            <a:r>
              <a:rPr lang="en-US" dirty="0"/>
              <a:t>TITLE OF SLIDE</a:t>
            </a:r>
          </a:p>
        </p:txBody>
      </p:sp>
      <p:sp>
        <p:nvSpPr>
          <p:cNvPr id="7" name="Footer Placeholder 4">
            <a:extLst>
              <a:ext uri="{FF2B5EF4-FFF2-40B4-BE49-F238E27FC236}">
                <a16:creationId xmlns:a16="http://schemas.microsoft.com/office/drawing/2014/main" id="{E26FCFD8-FE16-3149-A9AA-9C2713F0F13B}"/>
              </a:ext>
            </a:extLst>
          </p:cNvPr>
          <p:cNvSpPr txBox="1">
            <a:spLocks/>
          </p:cNvSpPr>
          <p:nvPr userDrawn="1"/>
        </p:nvSpPr>
        <p:spPr>
          <a:xfrm>
            <a:off x="7501045" y="6594260"/>
            <a:ext cx="3860800" cy="202143"/>
          </a:xfrm>
          <a:prstGeom prst="rect">
            <a:avLst/>
          </a:prstGeom>
        </p:spPr>
        <p:txBody>
          <a:bodyPr vert="horz" lIns="68681" tIns="34340" rIns="68681" bIns="34340" rtlCol="0" anchor="ctr"/>
          <a:lstStyle>
            <a:defPPr>
              <a:defRPr lang="en-US"/>
            </a:defPPr>
            <a:lvl1pPr marL="0" algn="r" defTabSz="342871" rtl="0" eaLnBrk="1" latinLnBrk="0" hangingPunct="1">
              <a:defRPr sz="900" b="0" i="0" kern="1200">
                <a:solidFill>
                  <a:schemeClr val="accent1"/>
                </a:solidFill>
                <a:latin typeface="Tele-GroteskHal" pitchFamily="2" charset="0"/>
                <a:ea typeface="+mn-ea"/>
                <a:cs typeface="Tele-GroteskHal" pitchFamily="2" charset="0"/>
              </a:defRPr>
            </a:lvl1pPr>
            <a:lvl2pPr marL="342871" algn="l" defTabSz="342871" rtl="0" eaLnBrk="1" latinLnBrk="0" hangingPunct="1">
              <a:defRPr sz="1400" kern="1200">
                <a:solidFill>
                  <a:schemeClr val="tx1"/>
                </a:solidFill>
                <a:latin typeface="+mn-lt"/>
                <a:ea typeface="+mn-ea"/>
                <a:cs typeface="+mn-cs"/>
              </a:defRPr>
            </a:lvl2pPr>
            <a:lvl3pPr marL="685741" algn="l" defTabSz="342871" rtl="0" eaLnBrk="1" latinLnBrk="0" hangingPunct="1">
              <a:defRPr sz="1400" kern="1200">
                <a:solidFill>
                  <a:schemeClr val="tx1"/>
                </a:solidFill>
                <a:latin typeface="+mn-lt"/>
                <a:ea typeface="+mn-ea"/>
                <a:cs typeface="+mn-cs"/>
              </a:defRPr>
            </a:lvl3pPr>
            <a:lvl4pPr marL="1028611" algn="l" defTabSz="342871" rtl="0" eaLnBrk="1" latinLnBrk="0" hangingPunct="1">
              <a:defRPr sz="1400" kern="1200">
                <a:solidFill>
                  <a:schemeClr val="tx1"/>
                </a:solidFill>
                <a:latin typeface="+mn-lt"/>
                <a:ea typeface="+mn-ea"/>
                <a:cs typeface="+mn-cs"/>
              </a:defRPr>
            </a:lvl4pPr>
            <a:lvl5pPr marL="1371482" algn="l" defTabSz="342871" rtl="0" eaLnBrk="1" latinLnBrk="0" hangingPunct="1">
              <a:defRPr sz="1400" kern="1200">
                <a:solidFill>
                  <a:schemeClr val="tx1"/>
                </a:solidFill>
                <a:latin typeface="+mn-lt"/>
                <a:ea typeface="+mn-ea"/>
                <a:cs typeface="+mn-cs"/>
              </a:defRPr>
            </a:lvl5pPr>
            <a:lvl6pPr marL="1714352" algn="l" defTabSz="342871" rtl="0" eaLnBrk="1" latinLnBrk="0" hangingPunct="1">
              <a:defRPr sz="1400" kern="1200">
                <a:solidFill>
                  <a:schemeClr val="tx1"/>
                </a:solidFill>
                <a:latin typeface="+mn-lt"/>
                <a:ea typeface="+mn-ea"/>
                <a:cs typeface="+mn-cs"/>
              </a:defRPr>
            </a:lvl6pPr>
            <a:lvl7pPr marL="2057223" algn="l" defTabSz="342871" rtl="0" eaLnBrk="1" latinLnBrk="0" hangingPunct="1">
              <a:defRPr sz="1400" kern="1200">
                <a:solidFill>
                  <a:schemeClr val="tx1"/>
                </a:solidFill>
                <a:latin typeface="+mn-lt"/>
                <a:ea typeface="+mn-ea"/>
                <a:cs typeface="+mn-cs"/>
              </a:defRPr>
            </a:lvl7pPr>
            <a:lvl8pPr marL="2400094" algn="l" defTabSz="342871" rtl="0" eaLnBrk="1" latinLnBrk="0" hangingPunct="1">
              <a:defRPr sz="1400" kern="1200">
                <a:solidFill>
                  <a:schemeClr val="tx1"/>
                </a:solidFill>
                <a:latin typeface="+mn-lt"/>
                <a:ea typeface="+mn-ea"/>
                <a:cs typeface="+mn-cs"/>
              </a:defRPr>
            </a:lvl8pPr>
            <a:lvl9pPr marL="2742963" algn="l" defTabSz="342871" rtl="0" eaLnBrk="1" latinLnBrk="0" hangingPunct="1">
              <a:defRPr sz="1400" kern="1200">
                <a:solidFill>
                  <a:schemeClr val="tx1"/>
                </a:solidFill>
                <a:latin typeface="+mn-lt"/>
                <a:ea typeface="+mn-ea"/>
                <a:cs typeface="+mn-cs"/>
              </a:defRPr>
            </a:lvl9pPr>
          </a:lstStyle>
          <a:p>
            <a:r>
              <a:rPr lang="en-US" sz="900" dirty="0"/>
              <a:t>T-Mobile Confidential</a:t>
            </a:r>
          </a:p>
        </p:txBody>
      </p:sp>
    </p:spTree>
    <p:extLst>
      <p:ext uri="{BB962C8B-B14F-4D97-AF65-F5344CB8AC3E}">
        <p14:creationId xmlns:p14="http://schemas.microsoft.com/office/powerpoint/2010/main" val="2362935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4 - Body Sl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20EC0D-69D2-8F4B-8843-C2E18150249D}"/>
              </a:ext>
            </a:extLst>
          </p:cNvPr>
          <p:cNvSpPr/>
          <p:nvPr userDrawn="1"/>
        </p:nvSpPr>
        <p:spPr>
          <a:xfrm>
            <a:off x="0" y="0"/>
            <a:ext cx="12192000" cy="1170432"/>
          </a:xfrm>
          <a:prstGeom prst="rect">
            <a:avLst/>
          </a:prstGeom>
          <a:solidFill>
            <a:srgbClr val="687A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0" name="Content Placeholder 9"/>
          <p:cNvSpPr>
            <a:spLocks noGrp="1"/>
          </p:cNvSpPr>
          <p:nvPr>
            <p:ph sz="quarter" idx="12"/>
          </p:nvPr>
        </p:nvSpPr>
        <p:spPr>
          <a:xfrm>
            <a:off x="243837" y="1365506"/>
            <a:ext cx="11704320" cy="498652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243841" y="195074"/>
            <a:ext cx="11704319" cy="737297"/>
          </a:xfrm>
        </p:spPr>
        <p:txBody>
          <a:bodyPr>
            <a:noAutofit/>
          </a:bodyPr>
          <a:lstStyle>
            <a:lvl1pPr>
              <a:defRPr sz="3200" baseline="0">
                <a:solidFill>
                  <a:schemeClr val="bg1"/>
                </a:solidFill>
              </a:defRPr>
            </a:lvl1pPr>
          </a:lstStyle>
          <a:p>
            <a:r>
              <a:rPr lang="en-US" dirty="0"/>
              <a:t>TITLE OF SLIDE</a:t>
            </a:r>
          </a:p>
        </p:txBody>
      </p:sp>
      <p:sp>
        <p:nvSpPr>
          <p:cNvPr id="6" name="Slide Number Placeholder 5"/>
          <p:cNvSpPr txBox="1">
            <a:spLocks/>
          </p:cNvSpPr>
          <p:nvPr userDrawn="1"/>
        </p:nvSpPr>
        <p:spPr>
          <a:xfrm>
            <a:off x="64914" y="6584882"/>
            <a:ext cx="1038577"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bg1"/>
                </a:solidFill>
              </a:rPr>
              <a:pPr/>
              <a:t>‹#›</a:t>
            </a:fld>
            <a:endParaRPr lang="en-US" sz="900" dirty="0">
              <a:solidFill>
                <a:schemeClr val="bg1"/>
              </a:solidFill>
            </a:endParaRPr>
          </a:p>
        </p:txBody>
      </p:sp>
      <p:sp>
        <p:nvSpPr>
          <p:cNvPr id="7" name="Footer Placeholder 4">
            <a:extLst>
              <a:ext uri="{FF2B5EF4-FFF2-40B4-BE49-F238E27FC236}">
                <a16:creationId xmlns:a16="http://schemas.microsoft.com/office/drawing/2014/main" id="{EA3D2B7D-EF97-994E-8D9B-ACCBF56FC173}"/>
              </a:ext>
            </a:extLst>
          </p:cNvPr>
          <p:cNvSpPr txBox="1">
            <a:spLocks/>
          </p:cNvSpPr>
          <p:nvPr userDrawn="1"/>
        </p:nvSpPr>
        <p:spPr>
          <a:xfrm>
            <a:off x="7501045" y="6594260"/>
            <a:ext cx="3860800" cy="202143"/>
          </a:xfrm>
          <a:prstGeom prst="rect">
            <a:avLst/>
          </a:prstGeom>
        </p:spPr>
        <p:txBody>
          <a:bodyPr vert="horz" lIns="68681" tIns="34340" rIns="68681" bIns="34340" rtlCol="0" anchor="ctr"/>
          <a:lstStyle>
            <a:defPPr>
              <a:defRPr lang="en-US"/>
            </a:defPPr>
            <a:lvl1pPr marL="0" algn="r" defTabSz="342871" rtl="0" eaLnBrk="1" latinLnBrk="0" hangingPunct="1">
              <a:defRPr sz="900" b="0" i="0" kern="1200">
                <a:solidFill>
                  <a:schemeClr val="accent1"/>
                </a:solidFill>
                <a:latin typeface="Tele-GroteskHal" pitchFamily="2" charset="0"/>
                <a:ea typeface="+mn-ea"/>
                <a:cs typeface="Tele-GroteskHal" pitchFamily="2" charset="0"/>
              </a:defRPr>
            </a:lvl1pPr>
            <a:lvl2pPr marL="342871" algn="l" defTabSz="342871" rtl="0" eaLnBrk="1" latinLnBrk="0" hangingPunct="1">
              <a:defRPr sz="1400" kern="1200">
                <a:solidFill>
                  <a:schemeClr val="tx1"/>
                </a:solidFill>
                <a:latin typeface="+mn-lt"/>
                <a:ea typeface="+mn-ea"/>
                <a:cs typeface="+mn-cs"/>
              </a:defRPr>
            </a:lvl2pPr>
            <a:lvl3pPr marL="685741" algn="l" defTabSz="342871" rtl="0" eaLnBrk="1" latinLnBrk="0" hangingPunct="1">
              <a:defRPr sz="1400" kern="1200">
                <a:solidFill>
                  <a:schemeClr val="tx1"/>
                </a:solidFill>
                <a:latin typeface="+mn-lt"/>
                <a:ea typeface="+mn-ea"/>
                <a:cs typeface="+mn-cs"/>
              </a:defRPr>
            </a:lvl3pPr>
            <a:lvl4pPr marL="1028611" algn="l" defTabSz="342871" rtl="0" eaLnBrk="1" latinLnBrk="0" hangingPunct="1">
              <a:defRPr sz="1400" kern="1200">
                <a:solidFill>
                  <a:schemeClr val="tx1"/>
                </a:solidFill>
                <a:latin typeface="+mn-lt"/>
                <a:ea typeface="+mn-ea"/>
                <a:cs typeface="+mn-cs"/>
              </a:defRPr>
            </a:lvl4pPr>
            <a:lvl5pPr marL="1371482" algn="l" defTabSz="342871" rtl="0" eaLnBrk="1" latinLnBrk="0" hangingPunct="1">
              <a:defRPr sz="1400" kern="1200">
                <a:solidFill>
                  <a:schemeClr val="tx1"/>
                </a:solidFill>
                <a:latin typeface="+mn-lt"/>
                <a:ea typeface="+mn-ea"/>
                <a:cs typeface="+mn-cs"/>
              </a:defRPr>
            </a:lvl5pPr>
            <a:lvl6pPr marL="1714352" algn="l" defTabSz="342871" rtl="0" eaLnBrk="1" latinLnBrk="0" hangingPunct="1">
              <a:defRPr sz="1400" kern="1200">
                <a:solidFill>
                  <a:schemeClr val="tx1"/>
                </a:solidFill>
                <a:latin typeface="+mn-lt"/>
                <a:ea typeface="+mn-ea"/>
                <a:cs typeface="+mn-cs"/>
              </a:defRPr>
            </a:lvl6pPr>
            <a:lvl7pPr marL="2057223" algn="l" defTabSz="342871" rtl="0" eaLnBrk="1" latinLnBrk="0" hangingPunct="1">
              <a:defRPr sz="1400" kern="1200">
                <a:solidFill>
                  <a:schemeClr val="tx1"/>
                </a:solidFill>
                <a:latin typeface="+mn-lt"/>
                <a:ea typeface="+mn-ea"/>
                <a:cs typeface="+mn-cs"/>
              </a:defRPr>
            </a:lvl7pPr>
            <a:lvl8pPr marL="2400094" algn="l" defTabSz="342871" rtl="0" eaLnBrk="1" latinLnBrk="0" hangingPunct="1">
              <a:defRPr sz="1400" kern="1200">
                <a:solidFill>
                  <a:schemeClr val="tx1"/>
                </a:solidFill>
                <a:latin typeface="+mn-lt"/>
                <a:ea typeface="+mn-ea"/>
                <a:cs typeface="+mn-cs"/>
              </a:defRPr>
            </a:lvl8pPr>
            <a:lvl9pPr marL="2742963" algn="l" defTabSz="342871" rtl="0" eaLnBrk="1" latinLnBrk="0" hangingPunct="1">
              <a:defRPr sz="1400" kern="1200">
                <a:solidFill>
                  <a:schemeClr val="tx1"/>
                </a:solidFill>
                <a:latin typeface="+mn-lt"/>
                <a:ea typeface="+mn-ea"/>
                <a:cs typeface="+mn-cs"/>
              </a:defRPr>
            </a:lvl9pPr>
          </a:lstStyle>
          <a:p>
            <a:r>
              <a:rPr lang="en-US" sz="900" dirty="0"/>
              <a:t>T-Mobile Confidential</a:t>
            </a:r>
          </a:p>
        </p:txBody>
      </p:sp>
    </p:spTree>
    <p:extLst>
      <p:ext uri="{BB962C8B-B14F-4D97-AF65-F5344CB8AC3E}">
        <p14:creationId xmlns:p14="http://schemas.microsoft.com/office/powerpoint/2010/main" val="3555338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4 - Body Slid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59D3BA-3FF1-9C42-8A28-0D281A8ACDB3}"/>
              </a:ext>
            </a:extLst>
          </p:cNvPr>
          <p:cNvSpPr/>
          <p:nvPr userDrawn="1"/>
        </p:nvSpPr>
        <p:spPr>
          <a:xfrm>
            <a:off x="0" y="0"/>
            <a:ext cx="12192000" cy="1170432"/>
          </a:xfrm>
          <a:prstGeom prst="rect">
            <a:avLst/>
          </a:prstGeom>
          <a:solidFill>
            <a:srgbClr val="687A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6" name="Content Placeholder 5"/>
          <p:cNvSpPr>
            <a:spLocks noGrp="1"/>
          </p:cNvSpPr>
          <p:nvPr>
            <p:ph sz="quarter" idx="12"/>
          </p:nvPr>
        </p:nvSpPr>
        <p:spPr>
          <a:xfrm>
            <a:off x="243840" y="1365504"/>
            <a:ext cx="5730240" cy="4986528"/>
          </a:xfrm>
          <a:noFill/>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3"/>
          </p:nvPr>
        </p:nvSpPr>
        <p:spPr>
          <a:xfrm>
            <a:off x="6230112" y="1365504"/>
            <a:ext cx="5730240" cy="498652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243840" y="195074"/>
            <a:ext cx="11716512" cy="737297"/>
          </a:xfrm>
        </p:spPr>
        <p:txBody>
          <a:bodyPr>
            <a:noAutofit/>
          </a:bodyPr>
          <a:lstStyle>
            <a:lvl1pPr>
              <a:defRPr sz="3200" baseline="0">
                <a:solidFill>
                  <a:schemeClr val="bg1"/>
                </a:solidFill>
              </a:defRPr>
            </a:lvl1pPr>
          </a:lstStyle>
          <a:p>
            <a:r>
              <a:rPr lang="en-US" dirty="0"/>
              <a:t>TITLE OF SLIDE</a:t>
            </a:r>
          </a:p>
        </p:txBody>
      </p:sp>
    </p:spTree>
    <p:extLst>
      <p:ext uri="{BB962C8B-B14F-4D97-AF65-F5344CB8AC3E}">
        <p14:creationId xmlns:p14="http://schemas.microsoft.com/office/powerpoint/2010/main" val="2216096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 - Body Slides - 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7642D-3FF8-8446-979B-3CFD2079D2F1}"/>
              </a:ext>
            </a:extLst>
          </p:cNvPr>
          <p:cNvSpPr/>
          <p:nvPr userDrawn="1"/>
        </p:nvSpPr>
        <p:spPr>
          <a:xfrm>
            <a:off x="6076231" y="0"/>
            <a:ext cx="6115771" cy="6858000"/>
          </a:xfrm>
          <a:prstGeom prst="rect">
            <a:avLst/>
          </a:prstGeom>
          <a:solidFill>
            <a:srgbClr val="687A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3"/>
          </p:nvPr>
        </p:nvSpPr>
        <p:spPr>
          <a:xfrm>
            <a:off x="6230112" y="1170432"/>
            <a:ext cx="5730240" cy="5181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243840" y="195074"/>
            <a:ext cx="5730240" cy="737297"/>
          </a:xfrm>
        </p:spPr>
        <p:txBody>
          <a:bodyPr>
            <a:noAutofit/>
          </a:bodyPr>
          <a:lstStyle>
            <a:lvl1pPr>
              <a:defRPr sz="4000" baseline="0">
                <a:solidFill>
                  <a:schemeClr val="tx1">
                    <a:lumMod val="50000"/>
                    <a:lumOff val="50000"/>
                  </a:schemeClr>
                </a:solidFill>
              </a:defRPr>
            </a:lvl1pPr>
          </a:lstStyle>
          <a:p>
            <a:r>
              <a:rPr lang="en-US" dirty="0"/>
              <a:t>TITLE OF SLIDE</a:t>
            </a:r>
          </a:p>
        </p:txBody>
      </p:sp>
      <p:sp>
        <p:nvSpPr>
          <p:cNvPr id="10" name="Slide Number Placeholder 5">
            <a:extLst>
              <a:ext uri="{FF2B5EF4-FFF2-40B4-BE49-F238E27FC236}">
                <a16:creationId xmlns:a16="http://schemas.microsoft.com/office/drawing/2014/main" id="{583F8D96-C394-6A4F-AE0C-642691F638BD}"/>
              </a:ext>
            </a:extLst>
          </p:cNvPr>
          <p:cNvSpPr txBox="1">
            <a:spLocks/>
          </p:cNvSpPr>
          <p:nvPr userDrawn="1"/>
        </p:nvSpPr>
        <p:spPr>
          <a:xfrm>
            <a:off x="11538671" y="6594260"/>
            <a:ext cx="621439"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bg1"/>
                </a:solidFill>
              </a:rPr>
              <a:pPr/>
              <a:t>‹#›</a:t>
            </a:fld>
            <a:endParaRPr lang="en-US" sz="900" dirty="0">
              <a:solidFill>
                <a:schemeClr val="bg1"/>
              </a:solidFill>
            </a:endParaRPr>
          </a:p>
        </p:txBody>
      </p:sp>
      <p:sp>
        <p:nvSpPr>
          <p:cNvPr id="9" name="Rectangle 8">
            <a:extLst>
              <a:ext uri="{FF2B5EF4-FFF2-40B4-BE49-F238E27FC236}">
                <a16:creationId xmlns:a16="http://schemas.microsoft.com/office/drawing/2014/main" id="{664E477E-43C2-724F-BB68-8FC17A64237A}"/>
              </a:ext>
            </a:extLst>
          </p:cNvPr>
          <p:cNvSpPr/>
          <p:nvPr userDrawn="1"/>
        </p:nvSpPr>
        <p:spPr>
          <a:xfrm>
            <a:off x="11395605" y="6689969"/>
            <a:ext cx="69768" cy="555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4044905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04 - Body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6C4BEC-36F3-6A45-BDDC-DC86677EA31C}"/>
              </a:ext>
            </a:extLst>
          </p:cNvPr>
          <p:cNvSpPr/>
          <p:nvPr userDrawn="1"/>
        </p:nvSpPr>
        <p:spPr>
          <a:xfrm>
            <a:off x="3" y="0"/>
            <a:ext cx="4428484" cy="6858000"/>
          </a:xfrm>
          <a:prstGeom prst="rect">
            <a:avLst/>
          </a:prstGeom>
          <a:solidFill>
            <a:srgbClr val="687A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 name="Title 3">
            <a:extLst>
              <a:ext uri="{FF2B5EF4-FFF2-40B4-BE49-F238E27FC236}">
                <a16:creationId xmlns:a16="http://schemas.microsoft.com/office/drawing/2014/main" id="{41E045E2-3B07-1643-A7AC-58D4E63A2559}"/>
              </a:ext>
            </a:extLst>
          </p:cNvPr>
          <p:cNvSpPr>
            <a:spLocks noGrp="1"/>
          </p:cNvSpPr>
          <p:nvPr>
            <p:ph type="title" hasCustomPrompt="1"/>
          </p:nvPr>
        </p:nvSpPr>
        <p:spPr>
          <a:xfrm>
            <a:off x="0" y="2279088"/>
            <a:ext cx="4324456" cy="2101574"/>
          </a:xfrm>
        </p:spPr>
        <p:txBody>
          <a:bodyPr wrap="square" lIns="73152">
            <a:spAutoFit/>
          </a:bodyPr>
          <a:lstStyle>
            <a:lvl1pPr algn="ctr">
              <a:lnSpc>
                <a:spcPct val="60000"/>
              </a:lnSpc>
              <a:defRPr sz="7200">
                <a:solidFill>
                  <a:schemeClr val="bg1"/>
                </a:solidFill>
              </a:defRPr>
            </a:lvl1pPr>
          </a:lstStyle>
          <a:p>
            <a:r>
              <a:rPr lang="en-US" dirty="0"/>
              <a:t>TITLE</a:t>
            </a:r>
            <a:br>
              <a:rPr lang="en-US" dirty="0"/>
            </a:br>
            <a:r>
              <a:rPr lang="en-US" dirty="0"/>
              <a:t>OF</a:t>
            </a:r>
            <a:br>
              <a:rPr lang="en-US" dirty="0"/>
            </a:br>
            <a:r>
              <a:rPr lang="en-US" dirty="0"/>
              <a:t>SLIDE</a:t>
            </a:r>
          </a:p>
        </p:txBody>
      </p:sp>
      <p:sp>
        <p:nvSpPr>
          <p:cNvPr id="9" name="Content Placeholder 4"/>
          <p:cNvSpPr>
            <a:spLocks noGrp="1"/>
          </p:cNvSpPr>
          <p:nvPr>
            <p:ph sz="quarter" idx="12"/>
          </p:nvPr>
        </p:nvSpPr>
        <p:spPr>
          <a:xfrm>
            <a:off x="4886555" y="195074"/>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6B1F790D-63F8-C04B-B906-A18E76123E94}"/>
              </a:ext>
            </a:extLst>
          </p:cNvPr>
          <p:cNvSpPr txBox="1">
            <a:spLocks/>
          </p:cNvSpPr>
          <p:nvPr userDrawn="1"/>
        </p:nvSpPr>
        <p:spPr>
          <a:xfrm>
            <a:off x="11538671" y="6594260"/>
            <a:ext cx="621439"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accent1"/>
                </a:solidFill>
              </a:rPr>
              <a:pPr/>
              <a:t>‹#›</a:t>
            </a:fld>
            <a:endParaRPr lang="en-US" sz="900" dirty="0">
              <a:solidFill>
                <a:schemeClr val="accent1"/>
              </a:solidFill>
            </a:endParaRPr>
          </a:p>
        </p:txBody>
      </p:sp>
      <p:pic>
        <p:nvPicPr>
          <p:cNvPr id="11" name="Picture 10">
            <a:extLst>
              <a:ext uri="{FF2B5EF4-FFF2-40B4-BE49-F238E27FC236}">
                <a16:creationId xmlns:a16="http://schemas.microsoft.com/office/drawing/2014/main" id="{522D1A61-53D8-3244-B7AC-6BD05DC012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327" y="6619681"/>
            <a:ext cx="1115215" cy="137591"/>
          </a:xfrm>
          <a:prstGeom prst="rect">
            <a:avLst/>
          </a:prstGeom>
        </p:spPr>
      </p:pic>
      <p:sp>
        <p:nvSpPr>
          <p:cNvPr id="10" name="Rectangle 9">
            <a:extLst>
              <a:ext uri="{FF2B5EF4-FFF2-40B4-BE49-F238E27FC236}">
                <a16:creationId xmlns:a16="http://schemas.microsoft.com/office/drawing/2014/main" id="{42AC42F9-6519-D944-8374-792EB9B58311}"/>
              </a:ext>
            </a:extLst>
          </p:cNvPr>
          <p:cNvSpPr/>
          <p:nvPr userDrawn="1"/>
        </p:nvSpPr>
        <p:spPr>
          <a:xfrm>
            <a:off x="11395606" y="6686120"/>
            <a:ext cx="68316" cy="5396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055575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04 - Body Slide 6">
    <p:spTree>
      <p:nvGrpSpPr>
        <p:cNvPr id="1" name=""/>
        <p:cNvGrpSpPr/>
        <p:nvPr/>
      </p:nvGrpSpPr>
      <p:grpSpPr>
        <a:xfrm>
          <a:off x="0" y="0"/>
          <a:ext cx="0" cy="0"/>
          <a:chOff x="0" y="0"/>
          <a:chExt cx="0" cy="0"/>
        </a:xfrm>
      </p:grpSpPr>
      <p:sp>
        <p:nvSpPr>
          <p:cNvPr id="14" name="Content Placeholder 5"/>
          <p:cNvSpPr>
            <a:spLocks noGrp="1"/>
          </p:cNvSpPr>
          <p:nvPr>
            <p:ph sz="quarter" idx="12"/>
          </p:nvPr>
        </p:nvSpPr>
        <p:spPr>
          <a:xfrm>
            <a:off x="243841" y="495632"/>
            <a:ext cx="7357607" cy="586435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7BC704C-D3E9-A14A-8E88-7E96CD00A0F4}"/>
              </a:ext>
            </a:extLst>
          </p:cNvPr>
          <p:cNvSpPr/>
          <p:nvPr userDrawn="1"/>
        </p:nvSpPr>
        <p:spPr>
          <a:xfrm>
            <a:off x="7763518" y="0"/>
            <a:ext cx="4428485" cy="6858000"/>
          </a:xfrm>
          <a:prstGeom prst="rect">
            <a:avLst/>
          </a:prstGeom>
          <a:solidFill>
            <a:srgbClr val="687A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0" name="Title 3">
            <a:extLst>
              <a:ext uri="{FF2B5EF4-FFF2-40B4-BE49-F238E27FC236}">
                <a16:creationId xmlns:a16="http://schemas.microsoft.com/office/drawing/2014/main" id="{C6F8205A-046D-A947-BD09-AA34CD3B22DF}"/>
              </a:ext>
            </a:extLst>
          </p:cNvPr>
          <p:cNvSpPr>
            <a:spLocks noGrp="1"/>
          </p:cNvSpPr>
          <p:nvPr>
            <p:ph type="title" hasCustomPrompt="1"/>
          </p:nvPr>
        </p:nvSpPr>
        <p:spPr>
          <a:xfrm>
            <a:off x="7832141" y="2378213"/>
            <a:ext cx="4359859" cy="2101574"/>
          </a:xfrm>
        </p:spPr>
        <p:txBody>
          <a:bodyPr wrap="square" lIns="73152">
            <a:spAutoFit/>
          </a:bodyPr>
          <a:lstStyle>
            <a:lvl1pPr algn="ctr">
              <a:lnSpc>
                <a:spcPct val="60000"/>
              </a:lnSpc>
              <a:defRPr sz="7200">
                <a:solidFill>
                  <a:schemeClr val="bg1"/>
                </a:solidFill>
              </a:defRPr>
            </a:lvl1pPr>
          </a:lstStyle>
          <a:p>
            <a:r>
              <a:rPr lang="en-US" dirty="0"/>
              <a:t>TITLE</a:t>
            </a:r>
            <a:br>
              <a:rPr lang="en-US" dirty="0"/>
            </a:br>
            <a:r>
              <a:rPr lang="en-US" dirty="0"/>
              <a:t>OF</a:t>
            </a:r>
            <a:br>
              <a:rPr lang="en-US" dirty="0"/>
            </a:br>
            <a:r>
              <a:rPr lang="en-US" dirty="0"/>
              <a:t>SLIDE</a:t>
            </a:r>
          </a:p>
        </p:txBody>
      </p:sp>
      <p:sp>
        <p:nvSpPr>
          <p:cNvPr id="15" name="Footer Placeholder 4">
            <a:extLst>
              <a:ext uri="{FF2B5EF4-FFF2-40B4-BE49-F238E27FC236}">
                <a16:creationId xmlns:a16="http://schemas.microsoft.com/office/drawing/2014/main" id="{AF53CCF4-9B5E-3449-B850-B21C80A89978}"/>
              </a:ext>
            </a:extLst>
          </p:cNvPr>
          <p:cNvSpPr>
            <a:spLocks noGrp="1"/>
          </p:cNvSpPr>
          <p:nvPr>
            <p:ph type="ftr" sz="quarter" idx="3"/>
          </p:nvPr>
        </p:nvSpPr>
        <p:spPr>
          <a:xfrm>
            <a:off x="7501045" y="6594260"/>
            <a:ext cx="3860800" cy="202143"/>
          </a:xfrm>
          <a:prstGeom prst="rect">
            <a:avLst/>
          </a:prstGeom>
        </p:spPr>
        <p:txBody>
          <a:bodyPr vert="horz" lIns="68681" tIns="34340" rIns="68681" bIns="34340" rtlCol="0" anchor="ctr"/>
          <a:lstStyle>
            <a:lvl1pPr algn="r">
              <a:defRPr sz="900" b="0" i="0">
                <a:solidFill>
                  <a:schemeClr val="bg1"/>
                </a:solidFill>
                <a:latin typeface="Tele-GroteskHal" pitchFamily="2" charset="0"/>
                <a:cs typeface="Tele-GroteskHal" pitchFamily="2" charset="0"/>
              </a:defRPr>
            </a:lvl1pPr>
          </a:lstStyle>
          <a:p>
            <a:r>
              <a:rPr lang="en-US" dirty="0"/>
              <a:t>T-Mobile Confidential</a:t>
            </a:r>
          </a:p>
        </p:txBody>
      </p:sp>
      <p:sp>
        <p:nvSpPr>
          <p:cNvPr id="16" name="Slide Number Placeholder 5">
            <a:extLst>
              <a:ext uri="{FF2B5EF4-FFF2-40B4-BE49-F238E27FC236}">
                <a16:creationId xmlns:a16="http://schemas.microsoft.com/office/drawing/2014/main" id="{2733290D-ABAA-B644-B8A4-C959C25D6EF5}"/>
              </a:ext>
            </a:extLst>
          </p:cNvPr>
          <p:cNvSpPr txBox="1">
            <a:spLocks/>
          </p:cNvSpPr>
          <p:nvPr userDrawn="1"/>
        </p:nvSpPr>
        <p:spPr>
          <a:xfrm>
            <a:off x="11538671" y="6594260"/>
            <a:ext cx="621439"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bg1"/>
                </a:solidFill>
              </a:rPr>
              <a:pPr/>
              <a:t>‹#›</a:t>
            </a:fld>
            <a:endParaRPr lang="en-US" sz="900" dirty="0">
              <a:solidFill>
                <a:schemeClr val="bg1"/>
              </a:solidFill>
            </a:endParaRPr>
          </a:p>
        </p:txBody>
      </p:sp>
      <p:pic>
        <p:nvPicPr>
          <p:cNvPr id="11" name="Picture 10">
            <a:extLst>
              <a:ext uri="{FF2B5EF4-FFF2-40B4-BE49-F238E27FC236}">
                <a16:creationId xmlns:a16="http://schemas.microsoft.com/office/drawing/2014/main" id="{F0C5D70A-3699-3549-AEAD-0C50EF1EF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841" y="6487696"/>
            <a:ext cx="1367276" cy="370304"/>
          </a:xfrm>
          <a:prstGeom prst="rect">
            <a:avLst/>
          </a:prstGeom>
        </p:spPr>
      </p:pic>
      <p:sp>
        <p:nvSpPr>
          <p:cNvPr id="12" name="Rectangle 11">
            <a:extLst>
              <a:ext uri="{FF2B5EF4-FFF2-40B4-BE49-F238E27FC236}">
                <a16:creationId xmlns:a16="http://schemas.microsoft.com/office/drawing/2014/main" id="{3808B057-A0D2-E143-A661-EFDCA90FEF66}"/>
              </a:ext>
            </a:extLst>
          </p:cNvPr>
          <p:cNvSpPr/>
          <p:nvPr userDrawn="1"/>
        </p:nvSpPr>
        <p:spPr>
          <a:xfrm>
            <a:off x="11395606" y="6686120"/>
            <a:ext cx="68316" cy="5396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3404364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01 - Cover - Full Image">
    <p:bg>
      <p:bgPr>
        <a:solidFill>
          <a:srgbClr val="3264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A9E41-3B25-431F-B1D5-96FCA13D878F}"/>
              </a:ext>
            </a:extLst>
          </p:cNvPr>
          <p:cNvPicPr>
            <a:picLocks noChangeAspect="1"/>
          </p:cNvPicPr>
          <p:nvPr userDrawn="1"/>
        </p:nvPicPr>
        <p:blipFill rotWithShape="1">
          <a:blip r:embed="rId2"/>
          <a:srcRect t="224" b="14147"/>
          <a:stretch/>
        </p:blipFill>
        <p:spPr>
          <a:xfrm>
            <a:off x="0" y="7235"/>
            <a:ext cx="12192003" cy="5245945"/>
          </a:xfrm>
          <a:prstGeom prst="rect">
            <a:avLst/>
          </a:prstGeom>
        </p:spPr>
      </p:pic>
      <p:sp>
        <p:nvSpPr>
          <p:cNvPr id="6" name="Title Placeholder 1">
            <a:extLst>
              <a:ext uri="{FF2B5EF4-FFF2-40B4-BE49-F238E27FC236}">
                <a16:creationId xmlns:a16="http://schemas.microsoft.com/office/drawing/2014/main" id="{22D9318C-CFDA-2F40-AD55-C717B445D28C}"/>
              </a:ext>
            </a:extLst>
          </p:cNvPr>
          <p:cNvSpPr>
            <a:spLocks noGrp="1"/>
          </p:cNvSpPr>
          <p:nvPr>
            <p:ph type="title" hasCustomPrompt="1"/>
          </p:nvPr>
        </p:nvSpPr>
        <p:spPr>
          <a:xfrm>
            <a:off x="-2" y="4239288"/>
            <a:ext cx="12191999" cy="1523595"/>
          </a:xfrm>
          <a:prstGeom prst="rect">
            <a:avLst/>
          </a:prstGeom>
        </p:spPr>
        <p:txBody>
          <a:bodyPr vert="horz" wrap="square" lIns="73152" tIns="34340" rIns="68681" bIns="34340" rtlCol="0" anchor="ctr">
            <a:spAutoFit/>
          </a:bodyPr>
          <a:lstStyle>
            <a:lvl1pPr algn="ctr">
              <a:lnSpc>
                <a:spcPct val="90000"/>
              </a:lnSpc>
              <a:defRPr sz="10500">
                <a:solidFill>
                  <a:schemeClr val="bg1"/>
                </a:solidFill>
                <a:latin typeface="Tele-GroteskUlt" pitchFamily="2" charset="0"/>
              </a:defRPr>
            </a:lvl1pPr>
          </a:lstStyle>
          <a:p>
            <a:r>
              <a:rPr lang="en-US" dirty="0"/>
              <a:t>TITLE</a:t>
            </a:r>
          </a:p>
        </p:txBody>
      </p:sp>
      <p:sp>
        <p:nvSpPr>
          <p:cNvPr id="12" name="Subtitle 2">
            <a:extLst>
              <a:ext uri="{FF2B5EF4-FFF2-40B4-BE49-F238E27FC236}">
                <a16:creationId xmlns:a16="http://schemas.microsoft.com/office/drawing/2014/main" id="{4B0D7B06-5C62-4D4B-A2AA-D98EDAFA3001}"/>
              </a:ext>
            </a:extLst>
          </p:cNvPr>
          <p:cNvSpPr>
            <a:spLocks noGrp="1"/>
          </p:cNvSpPr>
          <p:nvPr>
            <p:ph type="subTitle" idx="1" hasCustomPrompt="1"/>
          </p:nvPr>
        </p:nvSpPr>
        <p:spPr>
          <a:xfrm>
            <a:off x="1" y="5522318"/>
            <a:ext cx="12191996" cy="481128"/>
          </a:xfrm>
          <a:prstGeom prst="rect">
            <a:avLst/>
          </a:prstGeom>
        </p:spPr>
        <p:txBody>
          <a:bodyPr anchor="ctr">
            <a:noAutofit/>
          </a:bodyPr>
          <a:lstStyle>
            <a:lvl1pPr marL="0" indent="0" algn="ctr" defTabSz="343403" rtl="0" eaLnBrk="1" latinLnBrk="0" hangingPunct="1">
              <a:spcBef>
                <a:spcPct val="0"/>
              </a:spcBef>
              <a:buNone/>
              <a:defRPr lang="en-US" sz="3200" b="0" i="0" kern="1200" dirty="0">
                <a:solidFill>
                  <a:schemeClr val="bg1"/>
                </a:solidFill>
                <a:latin typeface="Tele-GroteskUlt" pitchFamily="2" charset="0"/>
                <a:ea typeface="+mj-ea"/>
                <a:cs typeface="Tele-GroteskUlt" pitchFamily="2" charset="0"/>
              </a:defRPr>
            </a:lvl1pPr>
            <a:lvl2pPr marL="343403" indent="0" algn="ctr">
              <a:buNone/>
              <a:defRPr>
                <a:solidFill>
                  <a:schemeClr val="tx1">
                    <a:tint val="75000"/>
                  </a:schemeClr>
                </a:solidFill>
              </a:defRPr>
            </a:lvl2pPr>
            <a:lvl3pPr marL="686806" indent="0" algn="ctr">
              <a:buNone/>
              <a:defRPr>
                <a:solidFill>
                  <a:schemeClr val="tx1">
                    <a:tint val="75000"/>
                  </a:schemeClr>
                </a:solidFill>
              </a:defRPr>
            </a:lvl3pPr>
            <a:lvl4pPr marL="1030209" indent="0" algn="ctr">
              <a:buNone/>
              <a:defRPr>
                <a:solidFill>
                  <a:schemeClr val="tx1">
                    <a:tint val="75000"/>
                  </a:schemeClr>
                </a:solidFill>
              </a:defRPr>
            </a:lvl4pPr>
            <a:lvl5pPr marL="1373612" indent="0" algn="ctr">
              <a:buNone/>
              <a:defRPr>
                <a:solidFill>
                  <a:schemeClr val="tx1">
                    <a:tint val="75000"/>
                  </a:schemeClr>
                </a:solidFill>
              </a:defRPr>
            </a:lvl5pPr>
            <a:lvl6pPr marL="1717015" indent="0" algn="ctr">
              <a:buNone/>
              <a:defRPr>
                <a:solidFill>
                  <a:schemeClr val="tx1">
                    <a:tint val="75000"/>
                  </a:schemeClr>
                </a:solidFill>
              </a:defRPr>
            </a:lvl6pPr>
            <a:lvl7pPr marL="2060418" indent="0" algn="ctr">
              <a:buNone/>
              <a:defRPr>
                <a:solidFill>
                  <a:schemeClr val="tx1">
                    <a:tint val="75000"/>
                  </a:schemeClr>
                </a:solidFill>
              </a:defRPr>
            </a:lvl7pPr>
            <a:lvl8pPr marL="2403820" indent="0" algn="ctr">
              <a:buNone/>
              <a:defRPr>
                <a:solidFill>
                  <a:schemeClr val="tx1">
                    <a:tint val="75000"/>
                  </a:schemeClr>
                </a:solidFill>
              </a:defRPr>
            </a:lvl8pPr>
            <a:lvl9pPr marL="2747223" indent="0" algn="ctr">
              <a:buNone/>
              <a:defRPr>
                <a:solidFill>
                  <a:schemeClr val="tx1">
                    <a:tint val="75000"/>
                  </a:schemeClr>
                </a:solidFill>
              </a:defRPr>
            </a:lvl9pPr>
          </a:lstStyle>
          <a:p>
            <a:r>
              <a:rPr lang="en-US" dirty="0"/>
              <a:t> DATE</a:t>
            </a:r>
          </a:p>
        </p:txBody>
      </p:sp>
    </p:spTree>
    <p:extLst>
      <p:ext uri="{BB962C8B-B14F-4D97-AF65-F5344CB8AC3E}">
        <p14:creationId xmlns:p14="http://schemas.microsoft.com/office/powerpoint/2010/main" val="3445818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03 - Section - Image Full">
    <p:bg>
      <p:bgPr>
        <a:solidFill>
          <a:srgbClr val="687A6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5E0E32-EF6E-4D31-817C-8E9F983C64BB}"/>
              </a:ext>
            </a:extLst>
          </p:cNvPr>
          <p:cNvPicPr>
            <a:picLocks noChangeAspect="1"/>
          </p:cNvPicPr>
          <p:nvPr userDrawn="1"/>
        </p:nvPicPr>
        <p:blipFill rotWithShape="1">
          <a:blip r:embed="rId2"/>
          <a:srcRect t="12982"/>
          <a:stretch/>
        </p:blipFill>
        <p:spPr>
          <a:xfrm>
            <a:off x="1" y="1554480"/>
            <a:ext cx="12191999" cy="5303520"/>
          </a:xfrm>
          <a:prstGeom prst="rect">
            <a:avLst/>
          </a:prstGeom>
        </p:spPr>
      </p:pic>
      <p:sp>
        <p:nvSpPr>
          <p:cNvPr id="9" name="Title Placeholder 1">
            <a:extLst>
              <a:ext uri="{FF2B5EF4-FFF2-40B4-BE49-F238E27FC236}">
                <a16:creationId xmlns:a16="http://schemas.microsoft.com/office/drawing/2014/main" id="{08C26154-19DF-C940-A6A6-217580E5ACCA}"/>
              </a:ext>
            </a:extLst>
          </p:cNvPr>
          <p:cNvSpPr>
            <a:spLocks noGrp="1"/>
          </p:cNvSpPr>
          <p:nvPr>
            <p:ph type="title" hasCustomPrompt="1"/>
          </p:nvPr>
        </p:nvSpPr>
        <p:spPr>
          <a:xfrm>
            <a:off x="797734" y="453097"/>
            <a:ext cx="10954044" cy="2063551"/>
          </a:xfrm>
          <a:prstGeom prst="rect">
            <a:avLst/>
          </a:prstGeom>
        </p:spPr>
        <p:txBody>
          <a:bodyPr vert="horz" wrap="square" lIns="73152" tIns="34340" rIns="68681" bIns="34340" rtlCol="0" anchor="ctr">
            <a:spAutoFit/>
          </a:bodyPr>
          <a:lstStyle>
            <a:lvl1pPr algn="ctr">
              <a:lnSpc>
                <a:spcPct val="60000"/>
              </a:lnSpc>
              <a:defRPr sz="10500">
                <a:solidFill>
                  <a:schemeClr val="bg1"/>
                </a:solidFill>
                <a:latin typeface="Tele-GroteskUlt" pitchFamily="2" charset="0"/>
              </a:defRPr>
            </a:lvl1pPr>
          </a:lstStyle>
          <a:p>
            <a:r>
              <a:rPr lang="en-US" dirty="0"/>
              <a:t>SECTION</a:t>
            </a:r>
            <a:br>
              <a:rPr lang="en-US" dirty="0"/>
            </a:br>
            <a:r>
              <a:rPr lang="en-US" dirty="0"/>
              <a:t>TITLE</a:t>
            </a:r>
          </a:p>
        </p:txBody>
      </p:sp>
      <p:pic>
        <p:nvPicPr>
          <p:cNvPr id="3" name="Picture 2">
            <a:extLst>
              <a:ext uri="{FF2B5EF4-FFF2-40B4-BE49-F238E27FC236}">
                <a16:creationId xmlns:a16="http://schemas.microsoft.com/office/drawing/2014/main" id="{94DB80FE-E954-4753-9F9D-D4F7B1B68D62}"/>
              </a:ext>
            </a:extLst>
          </p:cNvPr>
          <p:cNvPicPr>
            <a:picLocks noChangeAspect="1"/>
          </p:cNvPicPr>
          <p:nvPr userDrawn="1"/>
        </p:nvPicPr>
        <p:blipFill>
          <a:blip r:embed="rId3"/>
          <a:stretch>
            <a:fillRect/>
          </a:stretch>
        </p:blipFill>
        <p:spPr>
          <a:xfrm>
            <a:off x="143223" y="5533620"/>
            <a:ext cx="1463904" cy="1203119"/>
          </a:xfrm>
          <a:prstGeom prst="rect">
            <a:avLst/>
          </a:prstGeom>
        </p:spPr>
      </p:pic>
    </p:spTree>
    <p:extLst>
      <p:ext uri="{BB962C8B-B14F-4D97-AF65-F5344CB8AC3E}">
        <p14:creationId xmlns:p14="http://schemas.microsoft.com/office/powerpoint/2010/main" val="2974804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03 - Section - Image Full 2">
    <p:bg>
      <p:bgPr>
        <a:solidFill>
          <a:srgbClr val="687A6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3D395A-B5B3-4F7A-A876-CD4FAFBA817D}"/>
              </a:ext>
            </a:extLst>
          </p:cNvPr>
          <p:cNvPicPr>
            <a:picLocks noChangeAspect="1"/>
          </p:cNvPicPr>
          <p:nvPr userDrawn="1"/>
        </p:nvPicPr>
        <p:blipFill rotWithShape="1">
          <a:blip r:embed="rId2"/>
          <a:srcRect t="22291"/>
          <a:stretch/>
        </p:blipFill>
        <p:spPr>
          <a:xfrm>
            <a:off x="0" y="1528711"/>
            <a:ext cx="12192000" cy="5329290"/>
          </a:xfrm>
          <a:prstGeom prst="rect">
            <a:avLst/>
          </a:prstGeom>
        </p:spPr>
      </p:pic>
      <p:sp>
        <p:nvSpPr>
          <p:cNvPr id="11" name="Title Placeholder 1">
            <a:extLst>
              <a:ext uri="{FF2B5EF4-FFF2-40B4-BE49-F238E27FC236}">
                <a16:creationId xmlns:a16="http://schemas.microsoft.com/office/drawing/2014/main" id="{35383915-5CF0-5347-A6B3-6BEAC70DFAEA}"/>
              </a:ext>
            </a:extLst>
          </p:cNvPr>
          <p:cNvSpPr>
            <a:spLocks noGrp="1"/>
          </p:cNvSpPr>
          <p:nvPr>
            <p:ph type="title" hasCustomPrompt="1"/>
          </p:nvPr>
        </p:nvSpPr>
        <p:spPr>
          <a:xfrm>
            <a:off x="784509" y="314887"/>
            <a:ext cx="10954044" cy="2063551"/>
          </a:xfrm>
          <a:prstGeom prst="rect">
            <a:avLst/>
          </a:prstGeom>
        </p:spPr>
        <p:txBody>
          <a:bodyPr vert="horz" wrap="square" lIns="73152" tIns="34340" rIns="68681" bIns="34340" rtlCol="0" anchor="ctr">
            <a:spAutoFit/>
          </a:bodyPr>
          <a:lstStyle>
            <a:lvl1pPr algn="ctr">
              <a:lnSpc>
                <a:spcPct val="60000"/>
              </a:lnSpc>
              <a:defRPr sz="10500">
                <a:solidFill>
                  <a:schemeClr val="bg1"/>
                </a:solidFill>
                <a:latin typeface="Tele-GroteskUlt" pitchFamily="2" charset="0"/>
              </a:defRPr>
            </a:lvl1pPr>
          </a:lstStyle>
          <a:p>
            <a:r>
              <a:rPr lang="en-US" dirty="0"/>
              <a:t>SECTION</a:t>
            </a:r>
            <a:br>
              <a:rPr lang="en-US" dirty="0"/>
            </a:br>
            <a:r>
              <a:rPr lang="en-US" dirty="0"/>
              <a:t>TITLE</a:t>
            </a:r>
          </a:p>
        </p:txBody>
      </p:sp>
    </p:spTree>
    <p:extLst>
      <p:ext uri="{BB962C8B-B14F-4D97-AF65-F5344CB8AC3E}">
        <p14:creationId xmlns:p14="http://schemas.microsoft.com/office/powerpoint/2010/main" val="99217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AE0ECF-2009-469E-99A9-8A2608D03A9C}"/>
              </a:ext>
            </a:extLst>
          </p:cNvPr>
          <p:cNvSpPr>
            <a:spLocks noGrp="1"/>
          </p:cNvSpPr>
          <p:nvPr>
            <p:ph type="pic" sz="quarter" idx="10"/>
          </p:nvPr>
        </p:nvSpPr>
        <p:spPr>
          <a:xfrm>
            <a:off x="0" y="0"/>
            <a:ext cx="12192000" cy="6857999"/>
          </a:xfrm>
          <a:custGeom>
            <a:avLst/>
            <a:gdLst>
              <a:gd name="connsiteX0" fmla="*/ 0 w 12192000"/>
              <a:gd name="connsiteY0" fmla="*/ 4753428 h 6857999"/>
              <a:gd name="connsiteX1" fmla="*/ 12192000 w 12192000"/>
              <a:gd name="connsiteY1" fmla="*/ 4753428 h 6857999"/>
              <a:gd name="connsiteX2" fmla="*/ 12192000 w 12192000"/>
              <a:gd name="connsiteY2" fmla="*/ 6857999 h 6857999"/>
              <a:gd name="connsiteX3" fmla="*/ 0 w 12192000"/>
              <a:gd name="connsiteY3" fmla="*/ 6857999 h 6857999"/>
              <a:gd name="connsiteX4" fmla="*/ 0 w 12192000"/>
              <a:gd name="connsiteY4" fmla="*/ 0 h 6857999"/>
              <a:gd name="connsiteX5" fmla="*/ 12192000 w 12192000"/>
              <a:gd name="connsiteY5" fmla="*/ 0 h 6857999"/>
              <a:gd name="connsiteX6" fmla="*/ 12192000 w 12192000"/>
              <a:gd name="connsiteY6" fmla="*/ 2104571 h 6857999"/>
              <a:gd name="connsiteX7" fmla="*/ 0 w 12192000"/>
              <a:gd name="connsiteY7" fmla="*/ 210457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9">
                <a:moveTo>
                  <a:pt x="0" y="4753428"/>
                </a:moveTo>
                <a:lnTo>
                  <a:pt x="12192000" y="4753428"/>
                </a:lnTo>
                <a:lnTo>
                  <a:pt x="12192000" y="6857999"/>
                </a:lnTo>
                <a:lnTo>
                  <a:pt x="0" y="6857999"/>
                </a:lnTo>
                <a:close/>
                <a:moveTo>
                  <a:pt x="0" y="0"/>
                </a:moveTo>
                <a:lnTo>
                  <a:pt x="12192000" y="0"/>
                </a:lnTo>
                <a:lnTo>
                  <a:pt x="12192000" y="2104571"/>
                </a:lnTo>
                <a:lnTo>
                  <a:pt x="0" y="2104571"/>
                </a:lnTo>
                <a:close/>
              </a:path>
            </a:pathLst>
          </a:custGeom>
        </p:spPr>
        <p:txBody>
          <a:bodyPr wrap="square">
            <a:noAutofit/>
          </a:bodyPr>
          <a:lstStyle/>
          <a:p>
            <a:endParaRPr lang="id-ID" dirty="0"/>
          </a:p>
        </p:txBody>
      </p:sp>
    </p:spTree>
    <p:extLst>
      <p:ext uri="{BB962C8B-B14F-4D97-AF65-F5344CB8AC3E}">
        <p14:creationId xmlns:p14="http://schemas.microsoft.com/office/powerpoint/2010/main" val="515147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03 - Section - Image Full 3">
    <p:bg>
      <p:bgPr>
        <a:solidFill>
          <a:srgbClr val="687A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3A1A6-595D-4E87-9444-2C0D6ACBB5E8}"/>
              </a:ext>
            </a:extLst>
          </p:cNvPr>
          <p:cNvPicPr>
            <a:picLocks noChangeAspect="1"/>
          </p:cNvPicPr>
          <p:nvPr userDrawn="1"/>
        </p:nvPicPr>
        <p:blipFill>
          <a:blip r:embed="rId2"/>
          <a:stretch>
            <a:fillRect/>
          </a:stretch>
        </p:blipFill>
        <p:spPr>
          <a:xfrm rot="10800000">
            <a:off x="-10870" y="-1"/>
            <a:ext cx="12170979" cy="6858000"/>
          </a:xfrm>
          <a:prstGeom prst="rect">
            <a:avLst/>
          </a:prstGeom>
        </p:spPr>
      </p:pic>
      <p:sp>
        <p:nvSpPr>
          <p:cNvPr id="6" name="Title Placeholder 1">
            <a:extLst>
              <a:ext uri="{FF2B5EF4-FFF2-40B4-BE49-F238E27FC236}">
                <a16:creationId xmlns:a16="http://schemas.microsoft.com/office/drawing/2014/main" id="{22D9318C-CFDA-2F40-AD55-C717B445D28C}"/>
              </a:ext>
            </a:extLst>
          </p:cNvPr>
          <p:cNvSpPr>
            <a:spLocks noGrp="1"/>
          </p:cNvSpPr>
          <p:nvPr>
            <p:ph type="title" hasCustomPrompt="1"/>
          </p:nvPr>
        </p:nvSpPr>
        <p:spPr>
          <a:xfrm>
            <a:off x="2" y="2881974"/>
            <a:ext cx="12191999" cy="1094055"/>
          </a:xfrm>
          <a:prstGeom prst="rect">
            <a:avLst/>
          </a:prstGeom>
        </p:spPr>
        <p:txBody>
          <a:bodyPr vert="horz" wrap="square" lIns="73152" tIns="34340" rIns="68681" bIns="34340" rtlCol="0" anchor="ctr">
            <a:spAutoFit/>
          </a:bodyPr>
          <a:lstStyle>
            <a:lvl1pPr algn="ctr">
              <a:lnSpc>
                <a:spcPct val="60000"/>
              </a:lnSpc>
              <a:defRPr sz="10500">
                <a:solidFill>
                  <a:schemeClr val="bg1"/>
                </a:solidFill>
                <a:latin typeface="Tele-GroteskUlt" pitchFamily="2" charset="0"/>
              </a:defRPr>
            </a:lvl1pPr>
          </a:lstStyle>
          <a:p>
            <a:r>
              <a:rPr lang="en-US" dirty="0"/>
              <a:t>SECTION TITLE</a:t>
            </a:r>
          </a:p>
        </p:txBody>
      </p:sp>
      <p:sp>
        <p:nvSpPr>
          <p:cNvPr id="11" name="Subtitle 2">
            <a:extLst>
              <a:ext uri="{FF2B5EF4-FFF2-40B4-BE49-F238E27FC236}">
                <a16:creationId xmlns:a16="http://schemas.microsoft.com/office/drawing/2014/main" id="{9F3629DD-C306-0945-B68F-B4CDE140CDA0}"/>
              </a:ext>
            </a:extLst>
          </p:cNvPr>
          <p:cNvSpPr>
            <a:spLocks noGrp="1"/>
          </p:cNvSpPr>
          <p:nvPr>
            <p:ph type="subTitle" idx="1" hasCustomPrompt="1"/>
          </p:nvPr>
        </p:nvSpPr>
        <p:spPr>
          <a:xfrm>
            <a:off x="830154" y="4190798"/>
            <a:ext cx="10531693" cy="481128"/>
          </a:xfrm>
          <a:prstGeom prst="rect">
            <a:avLst/>
          </a:prstGeom>
        </p:spPr>
        <p:txBody>
          <a:bodyPr anchor="ctr">
            <a:noAutofit/>
          </a:bodyPr>
          <a:lstStyle>
            <a:lvl1pPr marL="0" indent="0" algn="ctr" defTabSz="343403" rtl="0" eaLnBrk="1" latinLnBrk="0" hangingPunct="1">
              <a:spcBef>
                <a:spcPct val="0"/>
              </a:spcBef>
              <a:buNone/>
              <a:defRPr lang="en-US" sz="3200" b="0" i="0" kern="1200" dirty="0">
                <a:solidFill>
                  <a:schemeClr val="bg1"/>
                </a:solidFill>
                <a:latin typeface="Tele-GroteskUlt" pitchFamily="2" charset="0"/>
                <a:ea typeface="+mj-ea"/>
                <a:cs typeface="Tele-GroteskUlt" pitchFamily="2" charset="0"/>
              </a:defRPr>
            </a:lvl1pPr>
            <a:lvl2pPr marL="343403" indent="0" algn="ctr">
              <a:buNone/>
              <a:defRPr>
                <a:solidFill>
                  <a:schemeClr val="tx1">
                    <a:tint val="75000"/>
                  </a:schemeClr>
                </a:solidFill>
              </a:defRPr>
            </a:lvl2pPr>
            <a:lvl3pPr marL="686806" indent="0" algn="ctr">
              <a:buNone/>
              <a:defRPr>
                <a:solidFill>
                  <a:schemeClr val="tx1">
                    <a:tint val="75000"/>
                  </a:schemeClr>
                </a:solidFill>
              </a:defRPr>
            </a:lvl3pPr>
            <a:lvl4pPr marL="1030209" indent="0" algn="ctr">
              <a:buNone/>
              <a:defRPr>
                <a:solidFill>
                  <a:schemeClr val="tx1">
                    <a:tint val="75000"/>
                  </a:schemeClr>
                </a:solidFill>
              </a:defRPr>
            </a:lvl4pPr>
            <a:lvl5pPr marL="1373612" indent="0" algn="ctr">
              <a:buNone/>
              <a:defRPr>
                <a:solidFill>
                  <a:schemeClr val="tx1">
                    <a:tint val="75000"/>
                  </a:schemeClr>
                </a:solidFill>
              </a:defRPr>
            </a:lvl5pPr>
            <a:lvl6pPr marL="1717015" indent="0" algn="ctr">
              <a:buNone/>
              <a:defRPr>
                <a:solidFill>
                  <a:schemeClr val="tx1">
                    <a:tint val="75000"/>
                  </a:schemeClr>
                </a:solidFill>
              </a:defRPr>
            </a:lvl6pPr>
            <a:lvl7pPr marL="2060418" indent="0" algn="ctr">
              <a:buNone/>
              <a:defRPr>
                <a:solidFill>
                  <a:schemeClr val="tx1">
                    <a:tint val="75000"/>
                  </a:schemeClr>
                </a:solidFill>
              </a:defRPr>
            </a:lvl7pPr>
            <a:lvl8pPr marL="2403820" indent="0" algn="ctr">
              <a:buNone/>
              <a:defRPr>
                <a:solidFill>
                  <a:schemeClr val="tx1">
                    <a:tint val="75000"/>
                  </a:schemeClr>
                </a:solidFill>
              </a:defRPr>
            </a:lvl8pPr>
            <a:lvl9pPr marL="2747223" indent="0" algn="ctr">
              <a:buNone/>
              <a:defRPr>
                <a:solidFill>
                  <a:schemeClr val="tx1">
                    <a:tint val="75000"/>
                  </a:schemeClr>
                </a:solidFill>
              </a:defRPr>
            </a:lvl9pPr>
          </a:lstStyle>
          <a:p>
            <a:r>
              <a:rPr lang="en-US" dirty="0"/>
              <a:t>SINGLE SUPPORT LINE</a:t>
            </a:r>
          </a:p>
        </p:txBody>
      </p:sp>
      <p:pic>
        <p:nvPicPr>
          <p:cNvPr id="8" name="Picture 7">
            <a:extLst>
              <a:ext uri="{FF2B5EF4-FFF2-40B4-BE49-F238E27FC236}">
                <a16:creationId xmlns:a16="http://schemas.microsoft.com/office/drawing/2014/main" id="{243A4E49-EE74-4794-9547-F55518A7CCF7}"/>
              </a:ext>
            </a:extLst>
          </p:cNvPr>
          <p:cNvPicPr>
            <a:picLocks noChangeAspect="1"/>
          </p:cNvPicPr>
          <p:nvPr userDrawn="1"/>
        </p:nvPicPr>
        <p:blipFill>
          <a:blip r:embed="rId3"/>
          <a:stretch>
            <a:fillRect/>
          </a:stretch>
        </p:blipFill>
        <p:spPr>
          <a:xfrm>
            <a:off x="2" y="5426397"/>
            <a:ext cx="1618209" cy="1329936"/>
          </a:xfrm>
          <a:prstGeom prst="rect">
            <a:avLst/>
          </a:prstGeom>
        </p:spPr>
      </p:pic>
    </p:spTree>
    <p:extLst>
      <p:ext uri="{BB962C8B-B14F-4D97-AF65-F5344CB8AC3E}">
        <p14:creationId xmlns:p14="http://schemas.microsoft.com/office/powerpoint/2010/main" val="4080247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07 - Closing Slides Magenta">
    <p:bg>
      <p:bgPr>
        <a:solidFill>
          <a:srgbClr val="687A6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AEF473-162D-4E4A-B151-A64DD5D5236E}"/>
              </a:ext>
            </a:extLst>
          </p:cNvPr>
          <p:cNvSpPr txBox="1"/>
          <p:nvPr userDrawn="1"/>
        </p:nvSpPr>
        <p:spPr>
          <a:xfrm>
            <a:off x="3359514" y="1035546"/>
            <a:ext cx="5472972" cy="4365619"/>
          </a:xfrm>
          <a:prstGeom prst="rect">
            <a:avLst/>
          </a:prstGeom>
          <a:noFill/>
        </p:spPr>
        <p:txBody>
          <a:bodyPr wrap="none" rtlCol="0">
            <a:spAutoFit/>
          </a:bodyPr>
          <a:lstStyle/>
          <a:p>
            <a:pPr algn="ctr">
              <a:lnSpc>
                <a:spcPct val="90000"/>
              </a:lnSpc>
            </a:pPr>
            <a:r>
              <a:rPr lang="en-US" sz="18100" dirty="0">
                <a:solidFill>
                  <a:schemeClr val="bg1"/>
                </a:solidFill>
                <a:latin typeface="Tele-GroteskUlt" pitchFamily="2" charset="77"/>
                <a:cs typeface="Arial" pitchFamily="34" charset="0"/>
              </a:rPr>
              <a:t>LET’S</a:t>
            </a:r>
          </a:p>
          <a:p>
            <a:pPr algn="ctr">
              <a:lnSpc>
                <a:spcPct val="60000"/>
              </a:lnSpc>
            </a:pPr>
            <a:r>
              <a:rPr lang="en-US" sz="18100" dirty="0">
                <a:solidFill>
                  <a:schemeClr val="bg1"/>
                </a:solidFill>
                <a:latin typeface="Tele-GroteskUlt" pitchFamily="2" charset="77"/>
                <a:cs typeface="Arial" pitchFamily="34" charset="0"/>
              </a:rPr>
              <a:t>TALK</a:t>
            </a:r>
          </a:p>
        </p:txBody>
      </p:sp>
      <p:pic>
        <p:nvPicPr>
          <p:cNvPr id="2" name="Picture 1">
            <a:extLst>
              <a:ext uri="{FF2B5EF4-FFF2-40B4-BE49-F238E27FC236}">
                <a16:creationId xmlns:a16="http://schemas.microsoft.com/office/drawing/2014/main" id="{9D0A5847-0359-473F-AD3C-2D3CF361F961}"/>
              </a:ext>
            </a:extLst>
          </p:cNvPr>
          <p:cNvPicPr>
            <a:picLocks noChangeAspect="1"/>
          </p:cNvPicPr>
          <p:nvPr userDrawn="1"/>
        </p:nvPicPr>
        <p:blipFill>
          <a:blip r:embed="rId2"/>
          <a:stretch>
            <a:fillRect/>
          </a:stretch>
        </p:blipFill>
        <p:spPr>
          <a:xfrm>
            <a:off x="5475253" y="5235447"/>
            <a:ext cx="1751279" cy="1437508"/>
          </a:xfrm>
          <a:prstGeom prst="rect">
            <a:avLst/>
          </a:prstGeom>
        </p:spPr>
      </p:pic>
    </p:spTree>
    <p:extLst>
      <p:ext uri="{BB962C8B-B14F-4D97-AF65-F5344CB8AC3E}">
        <p14:creationId xmlns:p14="http://schemas.microsoft.com/office/powerpoint/2010/main" val="2697972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07 - Closing Slides AYWU">
    <p:bg>
      <p:bgPr>
        <a:solidFill>
          <a:srgbClr val="687A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11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AD5B08-1FE4-4366-8FCC-7C97DBC94C06}"/>
              </a:ext>
            </a:extLst>
          </p:cNvPr>
          <p:cNvSpPr>
            <a:spLocks noGrp="1"/>
          </p:cNvSpPr>
          <p:nvPr>
            <p:ph type="pic" sz="quarter" idx="10"/>
          </p:nvPr>
        </p:nvSpPr>
        <p:spPr>
          <a:xfrm>
            <a:off x="2186132" y="1219200"/>
            <a:ext cx="5052867" cy="5638801"/>
          </a:xfrm>
          <a:prstGeom prst="rect">
            <a:avLst/>
          </a:prstGeom>
        </p:spPr>
        <p:txBody>
          <a:bodyPr/>
          <a:lstStyle/>
          <a:p>
            <a:endParaRPr lang="id-ID"/>
          </a:p>
        </p:txBody>
      </p:sp>
    </p:spTree>
    <p:extLst>
      <p:ext uri="{BB962C8B-B14F-4D97-AF65-F5344CB8AC3E}">
        <p14:creationId xmlns:p14="http://schemas.microsoft.com/office/powerpoint/2010/main" val="193942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B382451-0FE2-4891-AE41-84D1E406F957}"/>
              </a:ext>
            </a:extLst>
          </p:cNvPr>
          <p:cNvSpPr>
            <a:spLocks noGrp="1"/>
          </p:cNvSpPr>
          <p:nvPr>
            <p:ph type="pic" sz="quarter" idx="10"/>
          </p:nvPr>
        </p:nvSpPr>
        <p:spPr>
          <a:xfrm>
            <a:off x="1178825" y="-1"/>
            <a:ext cx="9834350" cy="4119073"/>
          </a:xfrm>
          <a:prstGeom prst="rect">
            <a:avLst/>
          </a:prstGeom>
        </p:spPr>
        <p:txBody>
          <a:bodyPr/>
          <a:lstStyle/>
          <a:p>
            <a:endParaRPr lang="id-ID"/>
          </a:p>
        </p:txBody>
      </p:sp>
    </p:spTree>
    <p:extLst>
      <p:ext uri="{BB962C8B-B14F-4D97-AF65-F5344CB8AC3E}">
        <p14:creationId xmlns:p14="http://schemas.microsoft.com/office/powerpoint/2010/main" val="387225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BB5769-DB74-4804-B09A-C92CD0944108}"/>
              </a:ext>
            </a:extLst>
          </p:cNvPr>
          <p:cNvSpPr>
            <a:spLocks noGrp="1"/>
          </p:cNvSpPr>
          <p:nvPr>
            <p:ph type="pic" sz="quarter" idx="10"/>
          </p:nvPr>
        </p:nvSpPr>
        <p:spPr>
          <a:xfrm>
            <a:off x="3098955" y="854120"/>
            <a:ext cx="3703216" cy="5149759"/>
          </a:xfrm>
          <a:prstGeom prst="rect">
            <a:avLst/>
          </a:prstGeom>
        </p:spPr>
        <p:txBody>
          <a:bodyPr/>
          <a:lstStyle/>
          <a:p>
            <a:endParaRPr lang="id-ID"/>
          </a:p>
        </p:txBody>
      </p:sp>
    </p:spTree>
    <p:extLst>
      <p:ext uri="{BB962C8B-B14F-4D97-AF65-F5344CB8AC3E}">
        <p14:creationId xmlns:p14="http://schemas.microsoft.com/office/powerpoint/2010/main" val="24868932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4321"/>
      </p:ext>
    </p:extLst>
  </p:cSld>
  <p:clrMap bg1="lt1" tx1="dk1" bg2="lt2" tx2="dk2" accent1="accent1" accent2="accent2" accent3="accent3" accent4="accent4" accent5="accent5" accent6="accent6" hlink="hlink" folHlink="folHlink"/>
  <p:sldLayoutIdLst>
    <p:sldLayoutId id="2147483715"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8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41" y="200338"/>
            <a:ext cx="11766772" cy="737297"/>
          </a:xfrm>
          <a:prstGeom prst="rect">
            <a:avLst/>
          </a:prstGeom>
        </p:spPr>
        <p:txBody>
          <a:bodyPr vert="horz" lIns="68681" tIns="34340" rIns="68681" bIns="34340" rtlCol="0" anchor="ctr">
            <a:normAutofit/>
          </a:bodyPr>
          <a:lstStyle/>
          <a:p>
            <a:r>
              <a:rPr lang="en-US" dirty="0"/>
              <a:t>Body – No Image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Forth level</a:t>
            </a:r>
          </a:p>
        </p:txBody>
      </p:sp>
      <p:sp>
        <p:nvSpPr>
          <p:cNvPr id="10" name="Footer Placeholder 4">
            <a:extLst>
              <a:ext uri="{FF2B5EF4-FFF2-40B4-BE49-F238E27FC236}">
                <a16:creationId xmlns:a16="http://schemas.microsoft.com/office/drawing/2014/main" id="{6361AF82-B2CD-DC4C-882F-DF7021C9AE22}"/>
              </a:ext>
            </a:extLst>
          </p:cNvPr>
          <p:cNvSpPr>
            <a:spLocks noGrp="1"/>
          </p:cNvSpPr>
          <p:nvPr>
            <p:ph type="ftr" sz="quarter" idx="3"/>
          </p:nvPr>
        </p:nvSpPr>
        <p:spPr>
          <a:xfrm>
            <a:off x="7501045" y="6594260"/>
            <a:ext cx="3860800" cy="202143"/>
          </a:xfrm>
          <a:prstGeom prst="rect">
            <a:avLst/>
          </a:prstGeom>
        </p:spPr>
        <p:txBody>
          <a:bodyPr vert="horz" lIns="68681" tIns="34340" rIns="68681" bIns="34340" rtlCol="0" anchor="ctr"/>
          <a:lstStyle>
            <a:lvl1pPr algn="r">
              <a:defRPr sz="900" b="0" i="0">
                <a:solidFill>
                  <a:schemeClr val="accent1"/>
                </a:solidFill>
                <a:latin typeface="Tele-GroteskHal" pitchFamily="2" charset="0"/>
                <a:cs typeface="Tele-GroteskHal" pitchFamily="2" charset="0"/>
              </a:defRPr>
            </a:lvl1pPr>
          </a:lstStyle>
          <a:p>
            <a:r>
              <a:rPr lang="en-US" dirty="0"/>
              <a:t>T-Mobile Confidential</a:t>
            </a:r>
          </a:p>
        </p:txBody>
      </p:sp>
      <p:sp>
        <p:nvSpPr>
          <p:cNvPr id="11" name="Slide Number Placeholder 5">
            <a:extLst>
              <a:ext uri="{FF2B5EF4-FFF2-40B4-BE49-F238E27FC236}">
                <a16:creationId xmlns:a16="http://schemas.microsoft.com/office/drawing/2014/main" id="{754763E8-FA2B-9141-8ABC-5B7B38C2C35E}"/>
              </a:ext>
            </a:extLst>
          </p:cNvPr>
          <p:cNvSpPr txBox="1">
            <a:spLocks/>
          </p:cNvSpPr>
          <p:nvPr userDrawn="1"/>
        </p:nvSpPr>
        <p:spPr>
          <a:xfrm>
            <a:off x="11538671" y="6594260"/>
            <a:ext cx="621439" cy="202143"/>
          </a:xfrm>
          <a:prstGeom prst="rect">
            <a:avLst/>
          </a:prstGeom>
        </p:spPr>
        <p:txBody>
          <a:bodyPr vert="horz" lIns="68681" tIns="34340" rIns="68681" bIns="34340"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fld id="{1AF40C39-5108-E841-85F7-F0B9C0D30E8D}" type="slidenum">
              <a:rPr lang="en-US" sz="900" smtClean="0">
                <a:solidFill>
                  <a:schemeClr val="accent1"/>
                </a:solidFill>
              </a:rPr>
              <a:pPr/>
              <a:t>‹#›</a:t>
            </a:fld>
            <a:endParaRPr lang="en-US" sz="900" dirty="0">
              <a:solidFill>
                <a:schemeClr val="accent1"/>
              </a:solidFill>
            </a:endParaRPr>
          </a:p>
        </p:txBody>
      </p:sp>
      <p:sp>
        <p:nvSpPr>
          <p:cNvPr id="8" name="Rectangle 7">
            <a:extLst>
              <a:ext uri="{FF2B5EF4-FFF2-40B4-BE49-F238E27FC236}">
                <a16:creationId xmlns:a16="http://schemas.microsoft.com/office/drawing/2014/main" id="{9E142086-C72C-8846-9D56-3DE058EDB806}"/>
              </a:ext>
            </a:extLst>
          </p:cNvPr>
          <p:cNvSpPr/>
          <p:nvPr userDrawn="1"/>
        </p:nvSpPr>
        <p:spPr>
          <a:xfrm>
            <a:off x="11395606" y="6686120"/>
            <a:ext cx="68316" cy="53961"/>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pic>
        <p:nvPicPr>
          <p:cNvPr id="5" name="Picture 4">
            <a:extLst>
              <a:ext uri="{FF2B5EF4-FFF2-40B4-BE49-F238E27FC236}">
                <a16:creationId xmlns:a16="http://schemas.microsoft.com/office/drawing/2014/main" id="{D454C55F-7178-4545-B1D4-A73969830F2B}"/>
              </a:ext>
            </a:extLst>
          </p:cNvPr>
          <p:cNvPicPr>
            <a:picLocks noChangeAspect="1"/>
          </p:cNvPicPr>
          <p:nvPr userDrawn="1"/>
        </p:nvPicPr>
        <p:blipFill>
          <a:blip r:embed="rId15"/>
          <a:stretch>
            <a:fillRect/>
          </a:stretch>
        </p:blipFill>
        <p:spPr>
          <a:xfrm>
            <a:off x="166253" y="5364944"/>
            <a:ext cx="1640380" cy="1348156"/>
          </a:xfrm>
          <a:prstGeom prst="rect">
            <a:avLst/>
          </a:prstGeom>
        </p:spPr>
      </p:pic>
    </p:spTree>
    <p:extLst>
      <p:ext uri="{BB962C8B-B14F-4D97-AF65-F5344CB8AC3E}">
        <p14:creationId xmlns:p14="http://schemas.microsoft.com/office/powerpoint/2010/main" val="333608211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sldNum="0" hdr="0" dt="0"/>
  <p:txStyles>
    <p:titleStyle>
      <a:lvl1pPr algn="l" defTabSz="343403" rtl="0" eaLnBrk="1" latinLnBrk="0" hangingPunct="1">
        <a:spcBef>
          <a:spcPct val="0"/>
        </a:spcBef>
        <a:buNone/>
        <a:defRPr sz="3200" b="0" i="0" kern="1200">
          <a:solidFill>
            <a:schemeClr val="tx1">
              <a:lumMod val="50000"/>
              <a:lumOff val="50000"/>
            </a:schemeClr>
          </a:solidFill>
          <a:latin typeface="Tele-GroteskUlt" pitchFamily="2" charset="0"/>
          <a:ea typeface="+mj-ea"/>
          <a:cs typeface="Tele-GroteskUlt" pitchFamily="2" charset="0"/>
        </a:defRPr>
      </a:lvl1pPr>
    </p:titleStyle>
    <p:bodyStyle>
      <a:lvl1pPr marL="257552" indent="-257552" algn="l" defTabSz="343403"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j-lt"/>
          <a:ea typeface="+mn-ea"/>
          <a:cs typeface="Arial" pitchFamily="34" charset="0"/>
        </a:defRPr>
      </a:lvl1pPr>
      <a:lvl2pPr marL="558030" indent="-214627" algn="l" defTabSz="343403" rtl="0" eaLnBrk="1" latinLnBrk="0" hangingPunct="1">
        <a:spcBef>
          <a:spcPct val="20000"/>
        </a:spcBef>
        <a:buClr>
          <a:schemeClr val="accent1"/>
        </a:buClr>
        <a:buFont typeface="Wingdings" panose="05000000000000000000" pitchFamily="2" charset="2"/>
        <a:buChar char="§"/>
        <a:defRPr sz="1800" b="0" i="0" kern="1200">
          <a:solidFill>
            <a:schemeClr val="tx1">
              <a:lumMod val="85000"/>
              <a:lumOff val="15000"/>
            </a:schemeClr>
          </a:solidFill>
          <a:latin typeface="+mn-lt"/>
          <a:ea typeface="+mn-ea"/>
          <a:cs typeface="Arial" pitchFamily="34" charset="0"/>
        </a:defRPr>
      </a:lvl2pPr>
      <a:lvl3pPr marL="858507" indent="-171701" algn="l" defTabSz="343403" rtl="0" eaLnBrk="1" latinLnBrk="0" hangingPunct="1">
        <a:spcBef>
          <a:spcPct val="20000"/>
        </a:spcBef>
        <a:buClr>
          <a:schemeClr val="accent1"/>
        </a:buClr>
        <a:buFont typeface="Wingdings" panose="05000000000000000000" pitchFamily="2" charset="2"/>
        <a:buChar char="§"/>
        <a:defRPr sz="1500" b="0" i="0" kern="1200">
          <a:solidFill>
            <a:schemeClr val="tx1">
              <a:lumMod val="85000"/>
              <a:lumOff val="15000"/>
            </a:schemeClr>
          </a:solidFill>
          <a:latin typeface="+mn-lt"/>
          <a:ea typeface="+mn-ea"/>
          <a:cs typeface="Arial" pitchFamily="34" charset="0"/>
        </a:defRPr>
      </a:lvl3pPr>
      <a:lvl4pPr marL="1201910" indent="-171701" algn="l" defTabSz="343403" rtl="0" eaLnBrk="1" latinLnBrk="0" hangingPunct="1">
        <a:spcBef>
          <a:spcPct val="20000"/>
        </a:spcBef>
        <a:buClr>
          <a:schemeClr val="accent1"/>
        </a:buClr>
        <a:buFont typeface="Wingdings" panose="05000000000000000000" pitchFamily="2" charset="2"/>
        <a:buChar char="§"/>
        <a:defRPr sz="1200" b="0" i="0" kern="1200">
          <a:solidFill>
            <a:schemeClr val="tx1">
              <a:lumMod val="85000"/>
              <a:lumOff val="15000"/>
            </a:schemeClr>
          </a:solidFill>
          <a:latin typeface="+mn-lt"/>
          <a:ea typeface="+mn-ea"/>
          <a:cs typeface="Arial" pitchFamily="34" charset="0"/>
        </a:defRPr>
      </a:lvl4pPr>
      <a:lvl5pPr marL="1545313" indent="-171701" algn="l" defTabSz="343403" rtl="0" eaLnBrk="1" latinLnBrk="0" hangingPunct="1">
        <a:spcBef>
          <a:spcPct val="20000"/>
        </a:spcBef>
        <a:buClr>
          <a:schemeClr val="accent1"/>
        </a:buClr>
        <a:buFont typeface="Wingdings" panose="05000000000000000000" pitchFamily="2" charset="2"/>
        <a:buChar char="§"/>
        <a:defRPr sz="1200" b="0" i="0" kern="1200">
          <a:solidFill>
            <a:schemeClr val="tx1">
              <a:lumMod val="75000"/>
              <a:lumOff val="25000"/>
            </a:schemeClr>
          </a:solidFill>
          <a:latin typeface="+mn-lt"/>
          <a:ea typeface="+mn-ea"/>
          <a:cs typeface="Arial" pitchFamily="34" charset="0"/>
        </a:defRPr>
      </a:lvl5pPr>
      <a:lvl6pPr marL="1888716" indent="-171701" algn="l" defTabSz="343403" rtl="0" eaLnBrk="1" latinLnBrk="0" hangingPunct="1">
        <a:spcBef>
          <a:spcPct val="20000"/>
        </a:spcBef>
        <a:buFont typeface="Arial"/>
        <a:buChar char="•"/>
        <a:defRPr sz="1500" kern="1200">
          <a:solidFill>
            <a:schemeClr val="tx1"/>
          </a:solidFill>
          <a:latin typeface="+mn-lt"/>
          <a:ea typeface="+mn-ea"/>
          <a:cs typeface="+mn-cs"/>
        </a:defRPr>
      </a:lvl6pPr>
      <a:lvl7pPr marL="2232119" indent="-171701" algn="l" defTabSz="343403" rtl="0" eaLnBrk="1" latinLnBrk="0" hangingPunct="1">
        <a:spcBef>
          <a:spcPct val="20000"/>
        </a:spcBef>
        <a:buFont typeface="Arial"/>
        <a:buChar char="•"/>
        <a:defRPr sz="1500" kern="1200">
          <a:solidFill>
            <a:schemeClr val="tx1"/>
          </a:solidFill>
          <a:latin typeface="+mn-lt"/>
          <a:ea typeface="+mn-ea"/>
          <a:cs typeface="+mn-cs"/>
        </a:defRPr>
      </a:lvl7pPr>
      <a:lvl8pPr marL="2575522" indent="-171701" algn="l" defTabSz="343403" rtl="0" eaLnBrk="1" latinLnBrk="0" hangingPunct="1">
        <a:spcBef>
          <a:spcPct val="20000"/>
        </a:spcBef>
        <a:buFont typeface="Arial"/>
        <a:buChar char="•"/>
        <a:defRPr sz="1500" kern="1200">
          <a:solidFill>
            <a:schemeClr val="tx1"/>
          </a:solidFill>
          <a:latin typeface="+mn-lt"/>
          <a:ea typeface="+mn-ea"/>
          <a:cs typeface="+mn-cs"/>
        </a:defRPr>
      </a:lvl8pPr>
      <a:lvl9pPr marL="2918925" indent="-171701" algn="l" defTabSz="34340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3403" rtl="0" eaLnBrk="1" latinLnBrk="0" hangingPunct="1">
        <a:defRPr sz="1400" kern="1200">
          <a:solidFill>
            <a:schemeClr val="tx1"/>
          </a:solidFill>
          <a:latin typeface="+mn-lt"/>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9.xml"/><Relationship Id="rId5" Type="http://schemas.openxmlformats.org/officeDocument/2006/relationships/hyperlink" Target="mailto:brent-Dixon@conservewa.net" TargetMode="External"/><Relationship Id="rId4" Type="http://schemas.openxmlformats.org/officeDocument/2006/relationships/hyperlink" Target="mailto:wendy-mee@conservewa.ne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pinelochsun.org" TargetMode="External"/><Relationship Id="rId2"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9.xml"/><Relationship Id="rId5" Type="http://schemas.openxmlformats.org/officeDocument/2006/relationships/image" Target="../media/image8.png"/><Relationship Id="rId4" Type="http://schemas.openxmlformats.org/officeDocument/2006/relationships/hyperlink" Target="http://www.pinelochsu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4A7F22-3278-6D4A-9756-704BB525AAEE}"/>
              </a:ext>
            </a:extLst>
          </p:cNvPr>
          <p:cNvSpPr>
            <a:spLocks noGrp="1"/>
          </p:cNvSpPr>
          <p:nvPr>
            <p:ph type="title"/>
          </p:nvPr>
        </p:nvSpPr>
        <p:spPr>
          <a:xfrm>
            <a:off x="1" y="5026294"/>
            <a:ext cx="12191999" cy="623349"/>
          </a:xfrm>
        </p:spPr>
        <p:txBody>
          <a:bodyPr/>
          <a:lstStyle/>
          <a:p>
            <a:r>
              <a:rPr lang="en-US" sz="4000" b="1" spc="-200" dirty="0">
                <a:latin typeface="Roboto" panose="02000000000000000000"/>
                <a:cs typeface="Arial" panose="020B0604020202020204" pitchFamily="34" charset="0"/>
              </a:rPr>
              <a:t>PINELOCH SUN ANNUAL HOA BOARD MEETING</a:t>
            </a:r>
          </a:p>
        </p:txBody>
      </p:sp>
      <p:sp>
        <p:nvSpPr>
          <p:cNvPr id="10" name="Subtitle 9">
            <a:extLst>
              <a:ext uri="{FF2B5EF4-FFF2-40B4-BE49-F238E27FC236}">
                <a16:creationId xmlns:a16="http://schemas.microsoft.com/office/drawing/2014/main" id="{C720BE05-A94B-4D43-BB1D-73826A471542}"/>
              </a:ext>
            </a:extLst>
          </p:cNvPr>
          <p:cNvSpPr>
            <a:spLocks noGrp="1"/>
          </p:cNvSpPr>
          <p:nvPr>
            <p:ph type="subTitle" idx="1"/>
          </p:nvPr>
        </p:nvSpPr>
        <p:spPr>
          <a:xfrm>
            <a:off x="4" y="5760443"/>
            <a:ext cx="12191996" cy="481128"/>
          </a:xfrm>
        </p:spPr>
        <p:txBody>
          <a:bodyPr/>
          <a:lstStyle/>
          <a:p>
            <a:r>
              <a:rPr lang="en-US" sz="3000" b="1" dirty="0">
                <a:latin typeface="Roboto" panose="02000000000000000000"/>
              </a:rPr>
              <a:t>SEPTEMBER 21, 2019</a:t>
            </a:r>
          </a:p>
        </p:txBody>
      </p:sp>
      <p:pic>
        <p:nvPicPr>
          <p:cNvPr id="5" name="Picture 4">
            <a:extLst>
              <a:ext uri="{FF2B5EF4-FFF2-40B4-BE49-F238E27FC236}">
                <a16:creationId xmlns:a16="http://schemas.microsoft.com/office/drawing/2014/main" id="{D0B62A01-7A7D-4F2E-AFE6-514D73355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615" y="5812172"/>
            <a:ext cx="1673146" cy="858798"/>
          </a:xfrm>
          <a:prstGeom prst="rect">
            <a:avLst/>
          </a:prstGeom>
        </p:spPr>
      </p:pic>
      <p:pic>
        <p:nvPicPr>
          <p:cNvPr id="3" name="Picture 2" descr="A close up of a logo&#10;&#10;Description automatically generated">
            <a:extLst>
              <a:ext uri="{FF2B5EF4-FFF2-40B4-BE49-F238E27FC236}">
                <a16:creationId xmlns:a16="http://schemas.microsoft.com/office/drawing/2014/main" id="{AF079352-FBB0-4843-A20A-2AEFA03AF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952" b="22919"/>
          <a:stretch/>
        </p:blipFill>
        <p:spPr>
          <a:xfrm>
            <a:off x="7680960" y="5943395"/>
            <a:ext cx="4875636" cy="727575"/>
          </a:xfrm>
          <a:prstGeom prst="rect">
            <a:avLst/>
          </a:prstGeom>
        </p:spPr>
      </p:pic>
    </p:spTree>
    <p:extLst>
      <p:ext uri="{BB962C8B-B14F-4D97-AF65-F5344CB8AC3E}">
        <p14:creationId xmlns:p14="http://schemas.microsoft.com/office/powerpoint/2010/main" val="367401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8D7A1C-0CAD-4284-A0FB-54FC571E8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0"/>
            <a:ext cx="12245340" cy="7311978"/>
          </a:xfrm>
          <a:prstGeom prst="rect">
            <a:avLst/>
          </a:prstGeom>
        </p:spPr>
      </p:pic>
      <p:sp>
        <p:nvSpPr>
          <p:cNvPr id="18" name="Rectangle 17">
            <a:extLst>
              <a:ext uri="{FF2B5EF4-FFF2-40B4-BE49-F238E27FC236}">
                <a16:creationId xmlns:a16="http://schemas.microsoft.com/office/drawing/2014/main" id="{D6921D85-5F94-4A4C-B47E-5FE782F9BE00}"/>
              </a:ext>
            </a:extLst>
          </p:cNvPr>
          <p:cNvSpPr/>
          <p:nvPr/>
        </p:nvSpPr>
        <p:spPr>
          <a:xfrm>
            <a:off x="-53340" y="2184935"/>
            <a:ext cx="12245340" cy="2338939"/>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9F6220F-BACC-4166-8BCF-711D4C993A14}"/>
              </a:ext>
            </a:extLst>
          </p:cNvPr>
          <p:cNvSpPr txBox="1"/>
          <p:nvPr/>
        </p:nvSpPr>
        <p:spPr>
          <a:xfrm>
            <a:off x="-53340" y="360946"/>
            <a:ext cx="5000058" cy="830997"/>
          </a:xfrm>
          <a:prstGeom prst="rect">
            <a:avLst/>
          </a:prstGeom>
          <a:noFill/>
        </p:spPr>
        <p:txBody>
          <a:bodyPr wrap="square" rtlCol="0">
            <a:spAutoFit/>
          </a:bodyPr>
          <a:lstStyle/>
          <a:p>
            <a:pPr algn="ctr"/>
            <a:r>
              <a:rPr lang="en-US" sz="4800" b="1" dirty="0">
                <a:solidFill>
                  <a:schemeClr val="bg1"/>
                </a:solidFill>
                <a:latin typeface="ADAM.CG PRO" pitchFamily="50" charset="0"/>
              </a:rPr>
              <a:t>TECHNOLOGY</a:t>
            </a:r>
            <a:endParaRPr lang="id-ID" sz="4800" b="1" dirty="0">
              <a:solidFill>
                <a:schemeClr val="bg1"/>
              </a:solidFill>
              <a:latin typeface="ADAM.CG PRO" pitchFamily="50" charset="0"/>
            </a:endParaRPr>
          </a:p>
        </p:txBody>
      </p:sp>
      <p:sp>
        <p:nvSpPr>
          <p:cNvPr id="6" name="TextBox 5">
            <a:extLst>
              <a:ext uri="{FF2B5EF4-FFF2-40B4-BE49-F238E27FC236}">
                <a16:creationId xmlns:a16="http://schemas.microsoft.com/office/drawing/2014/main" id="{3CB3A6D5-0D3C-4736-8B26-FED11FE512EA}"/>
              </a:ext>
            </a:extLst>
          </p:cNvPr>
          <p:cNvSpPr txBox="1"/>
          <p:nvPr/>
        </p:nvSpPr>
        <p:spPr>
          <a:xfrm>
            <a:off x="3022600" y="3104726"/>
            <a:ext cx="6458626" cy="769441"/>
          </a:xfrm>
          <a:prstGeom prst="rect">
            <a:avLst/>
          </a:prstGeom>
          <a:noFill/>
        </p:spPr>
        <p:txBody>
          <a:bodyPr wrap="square" rtlCol="0">
            <a:spAutoFit/>
          </a:bodyPr>
          <a:lstStyle/>
          <a:p>
            <a:pPr algn="ctr"/>
            <a:r>
              <a:rPr lang="en-US" sz="4400" b="1" dirty="0">
                <a:solidFill>
                  <a:schemeClr val="bg1"/>
                </a:solidFill>
                <a:latin typeface="ADAM.CG PRO" pitchFamily="50" charset="0"/>
              </a:rPr>
              <a:t>QUESTIONS/COMMENTS?</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2129418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69441"/>
          </a:xfrm>
          <a:prstGeom prst="rect">
            <a:avLst/>
          </a:prstGeom>
          <a:noFill/>
        </p:spPr>
        <p:txBody>
          <a:bodyPr wrap="square" rtlCol="0">
            <a:spAutoFit/>
          </a:bodyPr>
          <a:lstStyle/>
          <a:p>
            <a:pPr algn="ctr"/>
            <a:r>
              <a:rPr lang="en-US" sz="4400" b="1" dirty="0">
                <a:solidFill>
                  <a:schemeClr val="bg1"/>
                </a:solidFill>
                <a:latin typeface="ADAM.CG PRO" pitchFamily="50" charset="0"/>
              </a:rPr>
              <a:t>FIREWISE</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98414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519225"/>
            <a:ext cx="12192000" cy="1242198"/>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2995863" y="1048111"/>
            <a:ext cx="5589661"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FIREWISE</a:t>
            </a:r>
            <a:endParaRPr lang="id-ID" sz="4400" b="1" dirty="0">
              <a:solidFill>
                <a:schemeClr val="bg1"/>
              </a:solidFill>
              <a:latin typeface="Roboto" panose="02000000000000000000" pitchFamily="2" charset="0"/>
              <a:ea typeface="Roboto" panose="02000000000000000000" pitchFamily="2" charset="0"/>
            </a:endParaRPr>
          </a:p>
        </p:txBody>
      </p:sp>
      <p:pic>
        <p:nvPicPr>
          <p:cNvPr id="9" name="Picture 8" descr="A screenshot of a cell phone screen with text&#10;&#10;Description automatically generated">
            <a:extLst>
              <a:ext uri="{FF2B5EF4-FFF2-40B4-BE49-F238E27FC236}">
                <a16:creationId xmlns:a16="http://schemas.microsoft.com/office/drawing/2014/main" id="{1DF74ED2-4C7A-4360-8B84-378699E85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76" y="112536"/>
            <a:ext cx="2676195" cy="3527895"/>
          </a:xfrm>
          <a:prstGeom prst="rect">
            <a:avLst/>
          </a:prstGeom>
        </p:spPr>
      </p:pic>
      <p:pic>
        <p:nvPicPr>
          <p:cNvPr id="4" name="Picture 3">
            <a:extLst>
              <a:ext uri="{FF2B5EF4-FFF2-40B4-BE49-F238E27FC236}">
                <a16:creationId xmlns:a16="http://schemas.microsoft.com/office/drawing/2014/main" id="{56953B46-4207-49F5-9734-977508CA4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8792" y="5515973"/>
            <a:ext cx="1803540" cy="1114837"/>
          </a:xfrm>
          <a:prstGeom prst="rect">
            <a:avLst/>
          </a:prstGeom>
        </p:spPr>
      </p:pic>
      <p:sp>
        <p:nvSpPr>
          <p:cNvPr id="11" name="7 CuadroTexto">
            <a:extLst>
              <a:ext uri="{FF2B5EF4-FFF2-40B4-BE49-F238E27FC236}">
                <a16:creationId xmlns:a16="http://schemas.microsoft.com/office/drawing/2014/main" id="{E64E1B36-6D6A-41D9-8831-596E991EA6C9}"/>
              </a:ext>
            </a:extLst>
          </p:cNvPr>
          <p:cNvSpPr txBox="1"/>
          <p:nvPr/>
        </p:nvSpPr>
        <p:spPr>
          <a:xfrm>
            <a:off x="2995863" y="1879369"/>
            <a:ext cx="9114621" cy="2246769"/>
          </a:xfrm>
          <a:prstGeom prst="rect">
            <a:avLst/>
          </a:prstGeom>
          <a:noFill/>
        </p:spPr>
        <p:txBody>
          <a:bodyPr wrap="square">
            <a:spAutoFit/>
          </a:bodyPr>
          <a:lstStyle/>
          <a:p>
            <a:pPr marL="285750" lvl="0" indent="-285750">
              <a:buClr>
                <a:srgbClr val="264D74"/>
              </a:buClr>
              <a:buFont typeface="Arial" panose="020B0604020202020204" pitchFamily="34" charset="0"/>
              <a:buChar char="•"/>
            </a:pPr>
            <a:r>
              <a:rPr lang="en-US" sz="2000" b="1" dirty="0">
                <a:solidFill>
                  <a:srgbClr val="264D74"/>
                </a:solidFill>
                <a:latin typeface="Roboto" panose="02000000000000000000"/>
              </a:rPr>
              <a:t>REQUEST FOR VOLUNTEER(S).</a:t>
            </a:r>
            <a:endParaRPr lang="en-US" sz="2000" dirty="0">
              <a:solidFill>
                <a:schemeClr val="tx1">
                  <a:lumMod val="75000"/>
                  <a:lumOff val="25000"/>
                </a:schemeClr>
              </a:solidFill>
              <a:latin typeface="Roboto" panose="02000000000000000000"/>
            </a:endParaRPr>
          </a:p>
          <a:p>
            <a:pPr marL="800078" lvl="1" indent="-342900">
              <a:buClr>
                <a:srgbClr val="264D74"/>
              </a:buClr>
              <a:buFont typeface="+mj-lt"/>
              <a:buAutoNum type="arabicPeriod"/>
            </a:pPr>
            <a:r>
              <a:rPr lang="en-US" sz="2000" dirty="0">
                <a:solidFill>
                  <a:schemeClr val="tx1">
                    <a:lumMod val="75000"/>
                    <a:lumOff val="25000"/>
                  </a:schemeClr>
                </a:solidFill>
                <a:latin typeface="Roboto" panose="02000000000000000000"/>
              </a:rPr>
              <a:t>We are </a:t>
            </a:r>
            <a:r>
              <a:rPr lang="en-US" sz="2000" b="1" dirty="0">
                <a:solidFill>
                  <a:schemeClr val="tx1">
                    <a:lumMod val="75000"/>
                    <a:lumOff val="25000"/>
                  </a:schemeClr>
                </a:solidFill>
                <a:latin typeface="Roboto" panose="02000000000000000000"/>
              </a:rPr>
              <a:t>looking for a volunteer(s) </a:t>
            </a:r>
            <a:r>
              <a:rPr lang="en-US" sz="2000" dirty="0">
                <a:solidFill>
                  <a:schemeClr val="tx1">
                    <a:lumMod val="75000"/>
                    <a:lumOff val="25000"/>
                  </a:schemeClr>
                </a:solidFill>
                <a:latin typeface="Roboto" panose="02000000000000000000"/>
              </a:rPr>
              <a:t>to spearhead our Firewise initiatives. Linda has done an amazing job, and now she’s ready to pass the baton. </a:t>
            </a:r>
          </a:p>
          <a:p>
            <a:pPr marL="800078" lvl="1" indent="-342900">
              <a:buClr>
                <a:srgbClr val="264D74"/>
              </a:buClr>
              <a:buFont typeface="+mj-lt"/>
              <a:buAutoNum type="arabicPeriod"/>
            </a:pPr>
            <a:r>
              <a:rPr lang="en-US" sz="2000" b="1" dirty="0">
                <a:solidFill>
                  <a:schemeClr val="tx1">
                    <a:lumMod val="75000"/>
                    <a:lumOff val="25000"/>
                  </a:schemeClr>
                </a:solidFill>
                <a:latin typeface="Roboto" panose="02000000000000000000"/>
              </a:rPr>
              <a:t>Responsible for helping keep us compliant </a:t>
            </a:r>
            <a:r>
              <a:rPr lang="en-US" sz="2000" dirty="0">
                <a:solidFill>
                  <a:schemeClr val="tx1">
                    <a:lumMod val="75000"/>
                    <a:lumOff val="25000"/>
                  </a:schemeClr>
                </a:solidFill>
                <a:latin typeface="Roboto" panose="02000000000000000000"/>
              </a:rPr>
              <a:t>with our Firewise responsibilities to remain a recognized Firewise community.</a:t>
            </a:r>
          </a:p>
          <a:p>
            <a:pPr marL="800078" lvl="1" indent="-342900">
              <a:buClr>
                <a:srgbClr val="264D74"/>
              </a:buClr>
              <a:buFont typeface="+mj-lt"/>
              <a:buAutoNum type="arabicPeriod"/>
            </a:pPr>
            <a:r>
              <a:rPr lang="en-US" sz="2000" dirty="0">
                <a:solidFill>
                  <a:schemeClr val="tx1">
                    <a:lumMod val="75000"/>
                    <a:lumOff val="25000"/>
                  </a:schemeClr>
                </a:solidFill>
                <a:latin typeface="Roboto" panose="02000000000000000000"/>
              </a:rPr>
              <a:t>Help us </a:t>
            </a:r>
            <a:r>
              <a:rPr lang="en-US" sz="2000" b="1" dirty="0">
                <a:solidFill>
                  <a:schemeClr val="tx1">
                    <a:lumMod val="75000"/>
                    <a:lumOff val="25000"/>
                  </a:schemeClr>
                </a:solidFill>
                <a:latin typeface="Roboto" panose="02000000000000000000"/>
              </a:rPr>
              <a:t>identify any grant funds </a:t>
            </a:r>
            <a:r>
              <a:rPr lang="en-US" sz="2000" dirty="0">
                <a:solidFill>
                  <a:schemeClr val="tx1">
                    <a:lumMod val="75000"/>
                    <a:lumOff val="25000"/>
                  </a:schemeClr>
                </a:solidFill>
                <a:latin typeface="Roboto" panose="02000000000000000000"/>
              </a:rPr>
              <a:t>that might be available for community improvements. No funds are currently available. </a:t>
            </a:r>
          </a:p>
        </p:txBody>
      </p:sp>
      <p:sp>
        <p:nvSpPr>
          <p:cNvPr id="2" name="TextBox 1">
            <a:extLst>
              <a:ext uri="{FF2B5EF4-FFF2-40B4-BE49-F238E27FC236}">
                <a16:creationId xmlns:a16="http://schemas.microsoft.com/office/drawing/2014/main" id="{5B34627B-DF87-4A5D-A09D-ADF4FF0BE654}"/>
              </a:ext>
            </a:extLst>
          </p:cNvPr>
          <p:cNvSpPr txBox="1"/>
          <p:nvPr/>
        </p:nvSpPr>
        <p:spPr>
          <a:xfrm>
            <a:off x="81516" y="4047120"/>
            <a:ext cx="11790816" cy="2523768"/>
          </a:xfrm>
          <a:prstGeom prst="rect">
            <a:avLst/>
          </a:prstGeom>
          <a:noFill/>
        </p:spPr>
        <p:txBody>
          <a:bodyPr wrap="square" rtlCol="0">
            <a:spAutoFit/>
          </a:bodyPr>
          <a:lstStyle/>
          <a:p>
            <a:pPr marL="285750" lvl="0" indent="-285750">
              <a:buClr>
                <a:srgbClr val="264D74"/>
              </a:buClr>
              <a:buFont typeface="Arial" panose="020B0604020202020204" pitchFamily="34" charset="0"/>
              <a:buChar char="•"/>
            </a:pPr>
            <a:endParaRPr lang="en-US"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r>
              <a:rPr lang="en-US" sz="2000" b="1" dirty="0">
                <a:solidFill>
                  <a:srgbClr val="264D74"/>
                </a:solidFill>
                <a:latin typeface="Roboto" panose="02000000000000000000"/>
              </a:rPr>
              <a:t>FREE FIREWISE ASSESSMENT</a:t>
            </a:r>
            <a:r>
              <a:rPr lang="en-US" sz="2000" dirty="0">
                <a:solidFill>
                  <a:schemeClr val="tx1">
                    <a:lumMod val="75000"/>
                    <a:lumOff val="25000"/>
                  </a:schemeClr>
                </a:solidFill>
                <a:latin typeface="Roboto" panose="02000000000000000000"/>
              </a:rPr>
              <a:t>. The Kittitas Conservation District does free assessments for our members. 509.925.3352.</a:t>
            </a:r>
            <a:endParaRPr lang="en-US" sz="2000" b="1" dirty="0">
              <a:solidFill>
                <a:schemeClr val="tx1">
                  <a:lumMod val="75000"/>
                  <a:lumOff val="25000"/>
                </a:schemeClr>
              </a:solidFill>
              <a:latin typeface="Roboto" panose="02000000000000000000"/>
            </a:endParaRPr>
          </a:p>
          <a:p>
            <a:pPr marL="742928" lvl="1" indent="-285750">
              <a:buClr>
                <a:srgbClr val="264D74"/>
              </a:buClr>
              <a:buFont typeface="Courier New" panose="02070309020205020404" pitchFamily="49" charset="0"/>
              <a:buChar char="o"/>
            </a:pPr>
            <a:r>
              <a:rPr lang="en-US" sz="2000" dirty="0">
                <a:solidFill>
                  <a:srgbClr val="264D74"/>
                </a:solidFill>
                <a:latin typeface="Roboto" panose="02000000000000000000"/>
              </a:rPr>
              <a:t>Wendy Mee: </a:t>
            </a:r>
            <a:r>
              <a:rPr lang="en-US" sz="2000" dirty="0">
                <a:solidFill>
                  <a:srgbClr val="264D74"/>
                </a:solidFill>
                <a:latin typeface="Roboto" panose="02000000000000000000"/>
                <a:hlinkClick r:id="rId4">
                  <a:extLst>
                    <a:ext uri="{A12FA001-AC4F-418D-AE19-62706E023703}">
                      <ahyp:hlinkClr xmlns:ahyp="http://schemas.microsoft.com/office/drawing/2018/hyperlinkcolor" val="tx"/>
                    </a:ext>
                  </a:extLst>
                </a:hlinkClick>
              </a:rPr>
              <a:t>wendy-mee@conservewa.net</a:t>
            </a:r>
            <a:endParaRPr lang="en-US" sz="2000" dirty="0">
              <a:solidFill>
                <a:srgbClr val="264D74"/>
              </a:solidFill>
              <a:latin typeface="Roboto" panose="02000000000000000000"/>
            </a:endParaRPr>
          </a:p>
          <a:p>
            <a:pPr marL="742928" lvl="1" indent="-285750">
              <a:buClr>
                <a:srgbClr val="264D74"/>
              </a:buClr>
              <a:buFont typeface="Courier New" panose="02070309020205020404" pitchFamily="49" charset="0"/>
              <a:buChar char="o"/>
            </a:pPr>
            <a:r>
              <a:rPr lang="en-US" sz="2000" dirty="0">
                <a:solidFill>
                  <a:srgbClr val="264D74"/>
                </a:solidFill>
                <a:latin typeface="Roboto" panose="02000000000000000000"/>
              </a:rPr>
              <a:t>Brent Dixon: </a:t>
            </a:r>
            <a:r>
              <a:rPr lang="en-US" sz="2000" dirty="0">
                <a:solidFill>
                  <a:srgbClr val="264D74"/>
                </a:solidFill>
                <a:latin typeface="Roboto" panose="02000000000000000000"/>
                <a:hlinkClick r:id="rId5">
                  <a:extLst>
                    <a:ext uri="{A12FA001-AC4F-418D-AE19-62706E023703}">
                      <ahyp:hlinkClr xmlns:ahyp="http://schemas.microsoft.com/office/drawing/2018/hyperlinkcolor" val="tx"/>
                    </a:ext>
                  </a:extLst>
                </a:hlinkClick>
              </a:rPr>
              <a:t>brent-Dixon@conservewa.net</a:t>
            </a:r>
            <a:endParaRPr lang="en-US" sz="2000" dirty="0">
              <a:solidFill>
                <a:srgbClr val="264D74"/>
              </a:solidFill>
              <a:latin typeface="Roboto" panose="02000000000000000000"/>
            </a:endParaRPr>
          </a:p>
          <a:p>
            <a:pPr marL="742928" lvl="1" indent="-285750">
              <a:buClr>
                <a:srgbClr val="264D74"/>
              </a:buClr>
              <a:buFont typeface="Courier New" panose="02070309020205020404" pitchFamily="49" charset="0"/>
              <a:buChar char="o"/>
            </a:pPr>
            <a:endParaRPr lang="en-US" sz="2000"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r>
              <a:rPr lang="en-US" sz="2000" b="1" dirty="0">
                <a:solidFill>
                  <a:srgbClr val="264D74"/>
                </a:solidFill>
                <a:latin typeface="Roboto" panose="02000000000000000000"/>
              </a:rPr>
              <a:t>FIREWISING YOUR PROPERTY. </a:t>
            </a:r>
            <a:r>
              <a:rPr lang="en-US" sz="2000" dirty="0">
                <a:solidFill>
                  <a:schemeClr val="tx1">
                    <a:lumMod val="75000"/>
                    <a:lumOff val="25000"/>
                  </a:schemeClr>
                </a:solidFill>
                <a:latin typeface="Roboto" panose="02000000000000000000"/>
              </a:rPr>
              <a:t>We participate in the Roving Chipper Program </a:t>
            </a:r>
          </a:p>
          <a:p>
            <a:pPr marL="339725">
              <a:buClr>
                <a:srgbClr val="264D74"/>
              </a:buClr>
            </a:pPr>
            <a:r>
              <a:rPr lang="en-US" sz="2000" dirty="0">
                <a:solidFill>
                  <a:schemeClr val="tx1">
                    <a:lumMod val="75000"/>
                    <a:lumOff val="25000"/>
                  </a:schemeClr>
                </a:solidFill>
                <a:latin typeface="Roboto" panose="02000000000000000000"/>
              </a:rPr>
              <a:t>and have Little Arizona to discard natural debris (no construction waste). </a:t>
            </a:r>
          </a:p>
        </p:txBody>
      </p:sp>
    </p:spTree>
    <p:extLst>
      <p:ext uri="{BB962C8B-B14F-4D97-AF65-F5344CB8AC3E}">
        <p14:creationId xmlns:p14="http://schemas.microsoft.com/office/powerpoint/2010/main" val="3811098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69441"/>
          </a:xfrm>
          <a:prstGeom prst="rect">
            <a:avLst/>
          </a:prstGeom>
          <a:noFill/>
        </p:spPr>
        <p:txBody>
          <a:bodyPr wrap="square" rtlCol="0">
            <a:spAutoFit/>
          </a:bodyPr>
          <a:lstStyle/>
          <a:p>
            <a:pPr algn="ctr"/>
            <a:r>
              <a:rPr lang="en-US" sz="4400" b="1" dirty="0">
                <a:solidFill>
                  <a:schemeClr val="bg1"/>
                </a:solidFill>
                <a:latin typeface="ADAM.CG PRO" pitchFamily="50" charset="0"/>
              </a:rPr>
              <a:t>WATER</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251658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604286"/>
            <a:ext cx="12192000" cy="1068943"/>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2845163" y="977697"/>
            <a:ext cx="5589661"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WATER</a:t>
            </a:r>
            <a:endParaRPr lang="id-ID" sz="4400" b="1" dirty="0">
              <a:solidFill>
                <a:schemeClr val="bg1"/>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1DF74ED2-4C7A-4360-8B84-378699E85E9D}"/>
              </a:ext>
            </a:extLst>
          </p:cNvPr>
          <p:cNvPicPr>
            <a:picLocks noChangeAspect="1"/>
          </p:cNvPicPr>
          <p:nvPr/>
        </p:nvPicPr>
        <p:blipFill rotWithShape="1">
          <a:blip r:embed="rId2">
            <a:extLst>
              <a:ext uri="{28A0092B-C50C-407E-A947-70E740481C1C}">
                <a14:useLocalDpi xmlns:a14="http://schemas.microsoft.com/office/drawing/2010/main" val="0"/>
              </a:ext>
            </a:extLst>
          </a:blip>
          <a:srcRect l="6342" t="1" r="12947" b="2224"/>
          <a:stretch/>
        </p:blipFill>
        <p:spPr>
          <a:xfrm>
            <a:off x="336884" y="174505"/>
            <a:ext cx="2249905" cy="1962639"/>
          </a:xfrm>
          <a:prstGeom prst="rect">
            <a:avLst/>
          </a:prstGeom>
        </p:spPr>
      </p:pic>
      <p:sp>
        <p:nvSpPr>
          <p:cNvPr id="11" name="7 CuadroTexto">
            <a:extLst>
              <a:ext uri="{FF2B5EF4-FFF2-40B4-BE49-F238E27FC236}">
                <a16:creationId xmlns:a16="http://schemas.microsoft.com/office/drawing/2014/main" id="{E64E1B36-6D6A-41D9-8831-596E991EA6C9}"/>
              </a:ext>
            </a:extLst>
          </p:cNvPr>
          <p:cNvSpPr txBox="1"/>
          <p:nvPr/>
        </p:nvSpPr>
        <p:spPr>
          <a:xfrm>
            <a:off x="336884" y="2103010"/>
            <a:ext cx="12007825" cy="4524315"/>
          </a:xfrm>
          <a:prstGeom prst="rect">
            <a:avLst/>
          </a:prstGeom>
          <a:noFill/>
        </p:spPr>
        <p:txBody>
          <a:bodyPr wrap="square">
            <a:spAutoFit/>
          </a:bodyPr>
          <a:lstStyle/>
          <a:p>
            <a:r>
              <a:rPr lang="en-US" dirty="0"/>
              <a:t> </a:t>
            </a:r>
          </a:p>
          <a:p>
            <a:pPr lvl="0"/>
            <a:r>
              <a:rPr lang="en-US" b="1" dirty="0"/>
              <a:t>WATER UTILIZATION </a:t>
            </a:r>
            <a:r>
              <a:rPr lang="en-US" b="1" cap="all" dirty="0"/>
              <a:t>Efficiency</a:t>
            </a:r>
            <a:r>
              <a:rPr lang="en-US" b="1" dirty="0"/>
              <a:t> &amp; CONSUMER CONFIDENCE </a:t>
            </a:r>
            <a:r>
              <a:rPr lang="en-US" dirty="0"/>
              <a:t>reports submitted and accepted by WA Department of Health (WDOH).  A copy of the Consumer Confidence report is available at pinelochsun.org, under the documents tab. A copy is also available on the WDOH "Sentry" website.</a:t>
            </a:r>
          </a:p>
          <a:p>
            <a:pPr lvl="0"/>
            <a:endParaRPr lang="en-US" dirty="0"/>
          </a:p>
          <a:p>
            <a:pPr lvl="0"/>
            <a:r>
              <a:rPr lang="en-US" b="1" dirty="0"/>
              <a:t>A DIVISION III PRESSURE PUMP </a:t>
            </a:r>
            <a:r>
              <a:rPr lang="en-US" dirty="0"/>
              <a:t>(variable speed) was added to help maintain more consistent water pressure at times of high demand.  Outdated infrastructure was removed and operating costs will decrease.</a:t>
            </a:r>
          </a:p>
          <a:p>
            <a:pPr lvl="0"/>
            <a:endParaRPr lang="en-US" dirty="0"/>
          </a:p>
          <a:p>
            <a:pPr lvl="0"/>
            <a:r>
              <a:rPr lang="en-US" b="1" dirty="0"/>
              <a:t>TELEMETRY SYSTEM: </a:t>
            </a:r>
            <a:r>
              <a:rPr lang="en-US" dirty="0"/>
              <a:t>Loren and Robb will be exploring the possibility of taking advantage of the more modern fiber optic technology to improve our telemetry. Telemetry upgrade assessment is in the data gathering stage; a proposal for improving our system will be prepared and submitted to the Board this winter.</a:t>
            </a:r>
          </a:p>
          <a:p>
            <a:pPr lvl="0"/>
            <a:endParaRPr lang="en-US" dirty="0"/>
          </a:p>
          <a:p>
            <a:pPr lvl="0"/>
            <a:r>
              <a:rPr lang="en-US" b="1" dirty="0"/>
              <a:t>WATER STORAGE. </a:t>
            </a:r>
            <a:r>
              <a:rPr lang="en-US" dirty="0"/>
              <a:t>We are revisiting the conversation around additional water storage. The additional contact time between water and odor control chemicals (chlorine) would improve the abatement of odor issues in DIV III.  Robb will include all PLS water stations in assessment to determine if additional storage capacity would be beneficial if applied across the entire water distribution system.</a:t>
            </a:r>
          </a:p>
        </p:txBody>
      </p:sp>
    </p:spTree>
    <p:extLst>
      <p:ext uri="{BB962C8B-B14F-4D97-AF65-F5344CB8AC3E}">
        <p14:creationId xmlns:p14="http://schemas.microsoft.com/office/powerpoint/2010/main" val="6145100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15422" y="411029"/>
            <a:ext cx="12192000" cy="1068943"/>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189699" y="729695"/>
            <a:ext cx="5589661"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WATER</a:t>
            </a:r>
            <a:endParaRPr lang="id-ID" sz="4400" b="1" dirty="0">
              <a:solidFill>
                <a:schemeClr val="bg1"/>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4A58603B-9DA1-4120-BE43-8094606ACED5}"/>
              </a:ext>
            </a:extLst>
          </p:cNvPr>
          <p:cNvPicPr>
            <a:picLocks noChangeAspect="1"/>
          </p:cNvPicPr>
          <p:nvPr/>
        </p:nvPicPr>
        <p:blipFill>
          <a:blip r:embed="rId2"/>
          <a:stretch>
            <a:fillRect/>
          </a:stretch>
        </p:blipFill>
        <p:spPr>
          <a:xfrm>
            <a:off x="259367" y="1952481"/>
            <a:ext cx="4216839" cy="4905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0760652-0302-49A2-8A1E-18BFD92E9E33}"/>
              </a:ext>
            </a:extLst>
          </p:cNvPr>
          <p:cNvPicPr>
            <a:picLocks noChangeAspect="1"/>
          </p:cNvPicPr>
          <p:nvPr/>
        </p:nvPicPr>
        <p:blipFill>
          <a:blip r:embed="rId3"/>
          <a:stretch>
            <a:fillRect/>
          </a:stretch>
        </p:blipFill>
        <p:spPr>
          <a:xfrm>
            <a:off x="6174623" y="3239866"/>
            <a:ext cx="4369266" cy="3013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8" name="Straight Arrow Connector 7">
            <a:extLst>
              <a:ext uri="{FF2B5EF4-FFF2-40B4-BE49-F238E27FC236}">
                <a16:creationId xmlns:a16="http://schemas.microsoft.com/office/drawing/2014/main" id="{24521362-3415-4FEA-BAF6-554DFF0D0AC2}"/>
              </a:ext>
            </a:extLst>
          </p:cNvPr>
          <p:cNvCxnSpPr>
            <a:cxnSpLocks/>
          </p:cNvCxnSpPr>
          <p:nvPr/>
        </p:nvCxnSpPr>
        <p:spPr>
          <a:xfrm flipH="1">
            <a:off x="1236617" y="4003154"/>
            <a:ext cx="4843961" cy="481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C831F9B-171F-4EE0-95D2-F1734F7F7F3B}"/>
              </a:ext>
            </a:extLst>
          </p:cNvPr>
          <p:cNvCxnSpPr>
            <a:cxnSpLocks/>
          </p:cNvCxnSpPr>
          <p:nvPr/>
        </p:nvCxnSpPr>
        <p:spPr>
          <a:xfrm flipH="1">
            <a:off x="1461836" y="4003153"/>
            <a:ext cx="4618742" cy="19455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70517F-DBC0-44C7-82A0-F44EECE624B0}"/>
              </a:ext>
            </a:extLst>
          </p:cNvPr>
          <p:cNvSpPr txBox="1"/>
          <p:nvPr/>
        </p:nvSpPr>
        <p:spPr>
          <a:xfrm>
            <a:off x="4975622" y="1860415"/>
            <a:ext cx="6957011" cy="923330"/>
          </a:xfrm>
          <a:prstGeom prst="rect">
            <a:avLst/>
          </a:prstGeom>
          <a:noFill/>
        </p:spPr>
        <p:txBody>
          <a:bodyPr wrap="square" rtlCol="0">
            <a:spAutoFit/>
          </a:bodyPr>
          <a:lstStyle/>
          <a:p>
            <a:r>
              <a:rPr lang="en-US" b="1" dirty="0">
                <a:solidFill>
                  <a:srgbClr val="264D74"/>
                </a:solidFill>
                <a:latin typeface="Roboto" panose="02000000000000000000"/>
              </a:rPr>
              <a:t>EMERGENCY POWER </a:t>
            </a:r>
            <a:r>
              <a:rPr lang="en-US" dirty="0">
                <a:latin typeface="Roboto" panose="02000000000000000000"/>
              </a:rPr>
              <a:t>for use in our water system stations 1 &amp; 2. These stations service the water treatment infrastructure and pump water to </a:t>
            </a:r>
            <a:r>
              <a:rPr lang="en-US" u="sng" dirty="0">
                <a:latin typeface="Roboto" panose="02000000000000000000"/>
              </a:rPr>
              <a:t>all</a:t>
            </a:r>
            <a:r>
              <a:rPr lang="en-US" dirty="0">
                <a:latin typeface="Roboto" panose="02000000000000000000"/>
              </a:rPr>
              <a:t> tanks of PLS.</a:t>
            </a:r>
          </a:p>
        </p:txBody>
      </p:sp>
    </p:spTree>
    <p:extLst>
      <p:ext uri="{BB962C8B-B14F-4D97-AF65-F5344CB8AC3E}">
        <p14:creationId xmlns:p14="http://schemas.microsoft.com/office/powerpoint/2010/main" val="31087001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8D7A1C-0CAD-4284-A0FB-54FC571E8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0"/>
            <a:ext cx="12245340" cy="7311978"/>
          </a:xfrm>
          <a:prstGeom prst="rect">
            <a:avLst/>
          </a:prstGeom>
        </p:spPr>
      </p:pic>
      <p:sp>
        <p:nvSpPr>
          <p:cNvPr id="18" name="Rectangle 17">
            <a:extLst>
              <a:ext uri="{FF2B5EF4-FFF2-40B4-BE49-F238E27FC236}">
                <a16:creationId xmlns:a16="http://schemas.microsoft.com/office/drawing/2014/main" id="{D6921D85-5F94-4A4C-B47E-5FE782F9BE00}"/>
              </a:ext>
            </a:extLst>
          </p:cNvPr>
          <p:cNvSpPr/>
          <p:nvPr/>
        </p:nvSpPr>
        <p:spPr>
          <a:xfrm>
            <a:off x="-53340" y="2184935"/>
            <a:ext cx="12245340" cy="2338939"/>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9F6220F-BACC-4166-8BCF-711D4C993A14}"/>
              </a:ext>
            </a:extLst>
          </p:cNvPr>
          <p:cNvSpPr txBox="1"/>
          <p:nvPr/>
        </p:nvSpPr>
        <p:spPr>
          <a:xfrm>
            <a:off x="-53340" y="360946"/>
            <a:ext cx="5000058" cy="830997"/>
          </a:xfrm>
          <a:prstGeom prst="rect">
            <a:avLst/>
          </a:prstGeom>
          <a:noFill/>
        </p:spPr>
        <p:txBody>
          <a:bodyPr wrap="square" rtlCol="0">
            <a:spAutoFit/>
          </a:bodyPr>
          <a:lstStyle/>
          <a:p>
            <a:pPr algn="ctr"/>
            <a:r>
              <a:rPr lang="en-US" sz="4800" b="1" dirty="0">
                <a:solidFill>
                  <a:schemeClr val="bg1"/>
                </a:solidFill>
                <a:latin typeface="ADAM.CG PRO" pitchFamily="50" charset="0"/>
              </a:rPr>
              <a:t>WATER</a:t>
            </a:r>
            <a:endParaRPr lang="id-ID" sz="4800" b="1" dirty="0">
              <a:solidFill>
                <a:schemeClr val="bg1"/>
              </a:solidFill>
              <a:latin typeface="ADAM.CG PRO" pitchFamily="50" charset="0"/>
            </a:endParaRPr>
          </a:p>
        </p:txBody>
      </p:sp>
      <p:sp>
        <p:nvSpPr>
          <p:cNvPr id="6" name="TextBox 5">
            <a:extLst>
              <a:ext uri="{FF2B5EF4-FFF2-40B4-BE49-F238E27FC236}">
                <a16:creationId xmlns:a16="http://schemas.microsoft.com/office/drawing/2014/main" id="{8215C3F4-C1AF-46E6-91D3-08048ED1C0AA}"/>
              </a:ext>
            </a:extLst>
          </p:cNvPr>
          <p:cNvSpPr txBox="1"/>
          <p:nvPr/>
        </p:nvSpPr>
        <p:spPr>
          <a:xfrm>
            <a:off x="3022600" y="3104726"/>
            <a:ext cx="6458626" cy="769441"/>
          </a:xfrm>
          <a:prstGeom prst="rect">
            <a:avLst/>
          </a:prstGeom>
          <a:noFill/>
        </p:spPr>
        <p:txBody>
          <a:bodyPr wrap="square" rtlCol="0">
            <a:spAutoFit/>
          </a:bodyPr>
          <a:lstStyle/>
          <a:p>
            <a:pPr algn="ctr"/>
            <a:r>
              <a:rPr lang="en-US" sz="4400" b="1" dirty="0">
                <a:solidFill>
                  <a:schemeClr val="bg1"/>
                </a:solidFill>
                <a:latin typeface="ADAM.CG PRO" pitchFamily="50" charset="0"/>
              </a:rPr>
              <a:t>QUESTIONS/COMMENTS?</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90578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2820025"/>
            <a:ext cx="6146800" cy="1446550"/>
          </a:xfrm>
          <a:prstGeom prst="rect">
            <a:avLst/>
          </a:prstGeom>
          <a:noFill/>
        </p:spPr>
        <p:txBody>
          <a:bodyPr wrap="square" rtlCol="0">
            <a:spAutoFit/>
          </a:bodyPr>
          <a:lstStyle/>
          <a:p>
            <a:pPr algn="ctr"/>
            <a:r>
              <a:rPr lang="en-US" sz="4400" b="1" dirty="0">
                <a:solidFill>
                  <a:schemeClr val="bg1"/>
                </a:solidFill>
                <a:latin typeface="ADAM.CG PRO" pitchFamily="50" charset="0"/>
              </a:rPr>
              <a:t>ROADS &amp;</a:t>
            </a:r>
            <a:br>
              <a:rPr lang="en-US" sz="4400" b="1" dirty="0">
                <a:solidFill>
                  <a:schemeClr val="bg1"/>
                </a:solidFill>
                <a:latin typeface="ADAM.CG PRO" pitchFamily="50" charset="0"/>
              </a:rPr>
            </a:br>
            <a:r>
              <a:rPr lang="en-US" sz="4400" b="1" dirty="0">
                <a:solidFill>
                  <a:schemeClr val="bg1"/>
                </a:solidFill>
                <a:latin typeface="ADAM.CG PRO" pitchFamily="50" charset="0"/>
              </a:rPr>
              <a:t>MAINTENANCE</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189926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504431"/>
            <a:ext cx="12192000" cy="1207411"/>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4933506" y="1032301"/>
            <a:ext cx="7140467"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ROADS &amp; MAINTENANCE</a:t>
            </a:r>
            <a:endParaRPr lang="id-ID" sz="4400" b="1" dirty="0">
              <a:solidFill>
                <a:schemeClr val="bg1"/>
              </a:solidFill>
              <a:latin typeface="Roboto" panose="02000000000000000000" pitchFamily="2" charset="0"/>
              <a:ea typeface="Roboto" panose="02000000000000000000" pitchFamily="2" charset="0"/>
            </a:endParaRPr>
          </a:p>
        </p:txBody>
      </p:sp>
      <p:sp>
        <p:nvSpPr>
          <p:cNvPr id="11" name="7 CuadroTexto">
            <a:extLst>
              <a:ext uri="{FF2B5EF4-FFF2-40B4-BE49-F238E27FC236}">
                <a16:creationId xmlns:a16="http://schemas.microsoft.com/office/drawing/2014/main" id="{E64E1B36-6D6A-41D9-8831-596E991EA6C9}"/>
              </a:ext>
            </a:extLst>
          </p:cNvPr>
          <p:cNvSpPr txBox="1"/>
          <p:nvPr/>
        </p:nvSpPr>
        <p:spPr>
          <a:xfrm>
            <a:off x="4815481" y="1840551"/>
            <a:ext cx="7034140" cy="5183470"/>
          </a:xfrm>
          <a:prstGeom prst="rect">
            <a:avLst/>
          </a:prstGeom>
          <a:noFill/>
        </p:spPr>
        <p:txBody>
          <a:bodyPr wrap="square">
            <a:spAutoFit/>
          </a:bodyPr>
          <a:lstStyle/>
          <a:p>
            <a:pPr>
              <a:lnSpc>
                <a:spcPts val="1280"/>
              </a:lnSpc>
              <a:defRPr/>
            </a:pPr>
            <a:endParaRPr lang="en-US" sz="2000" dirty="0">
              <a:solidFill>
                <a:schemeClr val="bg1">
                  <a:lumMod val="50000"/>
                </a:schemeClr>
              </a:solidFill>
              <a:latin typeface="Roboto" panose="02000000000000000000"/>
              <a:ea typeface="Roboto" panose="02000000000000000000" pitchFamily="2" charset="0"/>
              <a:cs typeface="Lato" charset="0"/>
            </a:endParaRPr>
          </a:p>
          <a:p>
            <a:pPr marL="285750" lvl="0" indent="-285750">
              <a:buClr>
                <a:srgbClr val="264D74"/>
              </a:buClr>
              <a:buFont typeface="Arial" panose="020B0604020202020204" pitchFamily="34" charset="0"/>
              <a:buChar char="•"/>
            </a:pPr>
            <a:r>
              <a:rPr lang="en-US" sz="2400" dirty="0">
                <a:solidFill>
                  <a:schemeClr val="tx1">
                    <a:lumMod val="75000"/>
                    <a:lumOff val="25000"/>
                  </a:schemeClr>
                </a:solidFill>
                <a:latin typeface="Roboto" panose="02000000000000000000"/>
              </a:rPr>
              <a:t>Every Pineloch Sun road has been done at least once over the last three years and the ongoing plan is to continue to purchase 1,000 tons of reclaimed asphalt &amp; apply it to the roads where and when needed. The actual selection of the areas to improve &amp; maintain will be determinized in Springtime. </a:t>
            </a:r>
          </a:p>
          <a:p>
            <a:pPr marL="285750" lvl="0" indent="-285750">
              <a:buClr>
                <a:srgbClr val="264D74"/>
              </a:buClr>
              <a:buFont typeface="Arial" panose="020B0604020202020204" pitchFamily="34" charset="0"/>
              <a:buChar char="•"/>
            </a:pPr>
            <a:endParaRPr lang="en-US" sz="2400"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r>
              <a:rPr lang="en-US" sz="2400" dirty="0">
                <a:latin typeface="Roboto" panose="02000000000000000000"/>
              </a:rPr>
              <a:t>All PLS roads were graded, rolled and had dust abatement applied.  The </a:t>
            </a:r>
            <a:r>
              <a:rPr lang="en-US" sz="2400" dirty="0">
                <a:highlight>
                  <a:srgbClr val="FFFF00"/>
                </a:highlight>
                <a:latin typeface="Roboto" panose="02000000000000000000"/>
              </a:rPr>
              <a:t>yellow</a:t>
            </a:r>
            <a:r>
              <a:rPr lang="en-US" sz="2400" dirty="0">
                <a:latin typeface="Roboto" panose="02000000000000000000"/>
              </a:rPr>
              <a:t> highlighted roads were repaired with new reclaimed asphalt. </a:t>
            </a:r>
          </a:p>
          <a:p>
            <a:pPr marL="285750" lvl="0" indent="-285750">
              <a:buClr>
                <a:srgbClr val="264D74"/>
              </a:buClr>
              <a:buFont typeface="Arial" panose="020B0604020202020204" pitchFamily="34" charset="0"/>
              <a:buChar char="•"/>
            </a:pPr>
            <a:endParaRPr lang="en-US" sz="2000"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endParaRPr lang="en-US" sz="2000" b="1" dirty="0">
              <a:solidFill>
                <a:srgbClr val="264D74"/>
              </a:solidFill>
              <a:latin typeface="Roboto" panose="02000000000000000000"/>
            </a:endParaRPr>
          </a:p>
          <a:p>
            <a:pPr marL="285750" lvl="0" indent="-285750">
              <a:buClr>
                <a:srgbClr val="264D74"/>
              </a:buClr>
              <a:buFont typeface="Arial" panose="020B0604020202020204" pitchFamily="34" charset="0"/>
              <a:buChar char="•"/>
            </a:pPr>
            <a:endParaRPr lang="en-US" sz="1600" dirty="0">
              <a:solidFill>
                <a:schemeClr val="tx1">
                  <a:lumMod val="75000"/>
                  <a:lumOff val="25000"/>
                </a:schemeClr>
              </a:solidFill>
              <a:latin typeface="Roboto" panose="02000000000000000000"/>
            </a:endParaRPr>
          </a:p>
        </p:txBody>
      </p:sp>
      <p:pic>
        <p:nvPicPr>
          <p:cNvPr id="7" name="Picture 6">
            <a:extLst>
              <a:ext uri="{FF2B5EF4-FFF2-40B4-BE49-F238E27FC236}">
                <a16:creationId xmlns:a16="http://schemas.microsoft.com/office/drawing/2014/main" id="{1AC388F4-B60B-4589-845C-C9C64C0FE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0" y="132480"/>
            <a:ext cx="4599130" cy="5694162"/>
          </a:xfrm>
          <a:prstGeom prst="rect">
            <a:avLst/>
          </a:prstGeom>
        </p:spPr>
      </p:pic>
    </p:spTree>
    <p:extLst>
      <p:ext uri="{BB962C8B-B14F-4D97-AF65-F5344CB8AC3E}">
        <p14:creationId xmlns:p14="http://schemas.microsoft.com/office/powerpoint/2010/main" val="42258774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9EBD5F-6A9B-407B-A7FD-119BC23F9264}"/>
              </a:ext>
            </a:extLst>
          </p:cNvPr>
          <p:cNvPicPr>
            <a:picLocks noChangeAspect="1"/>
          </p:cNvPicPr>
          <p:nvPr/>
        </p:nvPicPr>
        <p:blipFill>
          <a:blip r:embed="rId2"/>
          <a:stretch>
            <a:fillRect/>
          </a:stretch>
        </p:blipFill>
        <p:spPr>
          <a:xfrm>
            <a:off x="0" y="4791164"/>
            <a:ext cx="12191999" cy="158616"/>
          </a:xfrm>
          <a:prstGeom prst="rect">
            <a:avLst/>
          </a:prstGeom>
        </p:spPr>
      </p:pic>
      <p:sp>
        <p:nvSpPr>
          <p:cNvPr id="12" name="Rectangle 11">
            <a:extLst>
              <a:ext uri="{FF2B5EF4-FFF2-40B4-BE49-F238E27FC236}">
                <a16:creationId xmlns:a16="http://schemas.microsoft.com/office/drawing/2014/main" id="{3164DC44-239E-41D2-ABD5-2D0B323CD994}"/>
              </a:ext>
            </a:extLst>
          </p:cNvPr>
          <p:cNvSpPr/>
          <p:nvPr/>
        </p:nvSpPr>
        <p:spPr>
          <a:xfrm>
            <a:off x="0" y="406141"/>
            <a:ext cx="12192000" cy="1502081"/>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232589" y="902527"/>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ROADS &amp; MAINTENANCE</a:t>
            </a:r>
            <a:endParaRPr lang="id-ID" sz="4400" b="1" dirty="0">
              <a:solidFill>
                <a:schemeClr val="bg1"/>
              </a:solidFill>
              <a:latin typeface="Roboto" panose="02000000000000000000" pitchFamily="2" charset="0"/>
              <a:ea typeface="Roboto" panose="02000000000000000000" pitchFamily="2" charset="0"/>
            </a:endParaRPr>
          </a:p>
        </p:txBody>
      </p:sp>
      <p:sp>
        <p:nvSpPr>
          <p:cNvPr id="11" name="7 CuadroTexto">
            <a:extLst>
              <a:ext uri="{FF2B5EF4-FFF2-40B4-BE49-F238E27FC236}">
                <a16:creationId xmlns:a16="http://schemas.microsoft.com/office/drawing/2014/main" id="{E64E1B36-6D6A-41D9-8831-596E991EA6C9}"/>
              </a:ext>
            </a:extLst>
          </p:cNvPr>
          <p:cNvSpPr txBox="1"/>
          <p:nvPr/>
        </p:nvSpPr>
        <p:spPr>
          <a:xfrm>
            <a:off x="160422" y="2135715"/>
            <a:ext cx="11563150" cy="1200329"/>
          </a:xfrm>
          <a:prstGeom prst="rect">
            <a:avLst/>
          </a:prstGeom>
          <a:noFill/>
        </p:spPr>
        <p:txBody>
          <a:bodyPr wrap="square">
            <a:spAutoFit/>
          </a:bodyPr>
          <a:lstStyle/>
          <a:p>
            <a:pPr marL="285750" indent="-285750">
              <a:buClr>
                <a:srgbClr val="264D74"/>
              </a:buClr>
              <a:buFont typeface="Arial" panose="020B0604020202020204" pitchFamily="34" charset="0"/>
              <a:buChar char="•"/>
            </a:pPr>
            <a:r>
              <a:rPr lang="en-US" sz="2400" b="1" dirty="0">
                <a:solidFill>
                  <a:srgbClr val="264D74"/>
                </a:solidFill>
                <a:latin typeface="Roboto" panose="02000000000000000000"/>
              </a:rPr>
              <a:t>DITCHES &amp; CULVERTS. </a:t>
            </a:r>
            <a:r>
              <a:rPr lang="en-US" sz="2400" dirty="0">
                <a:latin typeface="Roboto" panose="02000000000000000000"/>
              </a:rPr>
              <a:t>We have put a lot of effort into improving the PLS ditches and culverts in Divisions I &amp; II and will start work in Division III as soon as we finish on the hill.</a:t>
            </a:r>
          </a:p>
        </p:txBody>
      </p:sp>
      <p:pic>
        <p:nvPicPr>
          <p:cNvPr id="6" name="Picture 5">
            <a:extLst>
              <a:ext uri="{FF2B5EF4-FFF2-40B4-BE49-F238E27FC236}">
                <a16:creationId xmlns:a16="http://schemas.microsoft.com/office/drawing/2014/main" id="{CA23DB6F-B4AE-42C5-8DB7-AEF391B33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75569" y="3508354"/>
            <a:ext cx="2393480" cy="3190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F2AEDB02-DE77-4C21-B5C9-F9449994AD2E}"/>
              </a:ext>
            </a:extLst>
          </p:cNvPr>
          <p:cNvPicPr>
            <a:picLocks noChangeAspect="1"/>
          </p:cNvPicPr>
          <p:nvPr/>
        </p:nvPicPr>
        <p:blipFill>
          <a:blip r:embed="rId4"/>
          <a:stretch>
            <a:fillRect/>
          </a:stretch>
        </p:blipFill>
        <p:spPr>
          <a:xfrm>
            <a:off x="2626548" y="3508354"/>
            <a:ext cx="2263086" cy="3166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3AF46A5-9DBA-47F6-8782-9063D1F60801}"/>
              </a:ext>
            </a:extLst>
          </p:cNvPr>
          <p:cNvPicPr>
            <a:picLocks noChangeAspect="1"/>
          </p:cNvPicPr>
          <p:nvPr/>
        </p:nvPicPr>
        <p:blipFill>
          <a:blip r:embed="rId5"/>
          <a:stretch>
            <a:fillRect/>
          </a:stretch>
        </p:blipFill>
        <p:spPr>
          <a:xfrm>
            <a:off x="5624362" y="3515365"/>
            <a:ext cx="2393481" cy="3159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490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8D7A1C-0CAD-4284-A0FB-54FC571E8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0"/>
            <a:ext cx="12245340" cy="7311978"/>
          </a:xfrm>
          <a:prstGeom prst="rect">
            <a:avLst/>
          </a:prstGeom>
        </p:spPr>
      </p:pic>
      <p:sp>
        <p:nvSpPr>
          <p:cNvPr id="18" name="Rectangle 17">
            <a:extLst>
              <a:ext uri="{FF2B5EF4-FFF2-40B4-BE49-F238E27FC236}">
                <a16:creationId xmlns:a16="http://schemas.microsoft.com/office/drawing/2014/main" id="{D6921D85-5F94-4A4C-B47E-5FE782F9BE00}"/>
              </a:ext>
            </a:extLst>
          </p:cNvPr>
          <p:cNvSpPr/>
          <p:nvPr/>
        </p:nvSpPr>
        <p:spPr>
          <a:xfrm>
            <a:off x="-53340" y="1802634"/>
            <a:ext cx="12245340" cy="5196840"/>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BEFAE60-A15E-4BCD-AD24-B7FAC647E5FD}"/>
              </a:ext>
            </a:extLst>
          </p:cNvPr>
          <p:cNvGrpSpPr/>
          <p:nvPr/>
        </p:nvGrpSpPr>
        <p:grpSpPr>
          <a:xfrm>
            <a:off x="1146168" y="386386"/>
            <a:ext cx="3079689" cy="1163507"/>
            <a:chOff x="1146168" y="386386"/>
            <a:chExt cx="3079689" cy="1163507"/>
          </a:xfrm>
        </p:grpSpPr>
        <p:sp>
          <p:nvSpPr>
            <p:cNvPr id="62" name="TextBox 61">
              <a:extLst>
                <a:ext uri="{FF2B5EF4-FFF2-40B4-BE49-F238E27FC236}">
                  <a16:creationId xmlns:a16="http://schemas.microsoft.com/office/drawing/2014/main" id="{F8CB56BD-09B0-4354-BF0B-F3C7BB306A54}"/>
                </a:ext>
              </a:extLst>
            </p:cNvPr>
            <p:cNvSpPr txBox="1"/>
            <p:nvPr/>
          </p:nvSpPr>
          <p:spPr>
            <a:xfrm>
              <a:off x="1146168" y="688119"/>
              <a:ext cx="3079689" cy="861774"/>
            </a:xfrm>
            <a:prstGeom prst="rect">
              <a:avLst/>
            </a:prstGeom>
            <a:noFill/>
          </p:spPr>
          <p:txBody>
            <a:bodyPr wrap="square" rtlCol="0">
              <a:spAutoFit/>
            </a:bodyPr>
            <a:lstStyle/>
            <a:p>
              <a:pPr>
                <a:lnSpc>
                  <a:spcPts val="3000"/>
                </a:lnSpc>
              </a:pPr>
              <a:r>
                <a:rPr lang="en-US" sz="3200" b="1" dirty="0">
                  <a:solidFill>
                    <a:schemeClr val="bg1"/>
                  </a:solidFill>
                  <a:latin typeface="Roboto" panose="02000000000000000000" pitchFamily="2" charset="0"/>
                  <a:ea typeface="Roboto" panose="02000000000000000000" pitchFamily="2" charset="0"/>
                </a:rPr>
                <a:t>OUR MEETING</a:t>
              </a:r>
            </a:p>
            <a:p>
              <a:pPr>
                <a:lnSpc>
                  <a:spcPts val="3000"/>
                </a:lnSpc>
              </a:pPr>
              <a:r>
                <a:rPr lang="en-US" sz="3200" b="1" dirty="0">
                  <a:solidFill>
                    <a:schemeClr val="bg1"/>
                  </a:solidFill>
                  <a:latin typeface="Roboto" panose="02000000000000000000" pitchFamily="2" charset="0"/>
                  <a:ea typeface="Roboto" panose="02000000000000000000" pitchFamily="2" charset="0"/>
                </a:rPr>
                <a:t>AGENDA</a:t>
              </a:r>
              <a:endParaRPr lang="id-ID" sz="3200" b="1" dirty="0">
                <a:solidFill>
                  <a:schemeClr val="bg1"/>
                </a:solidFill>
                <a:latin typeface="Roboto" panose="02000000000000000000" pitchFamily="2" charset="0"/>
                <a:ea typeface="Roboto" panose="02000000000000000000" pitchFamily="2" charset="0"/>
              </a:endParaRPr>
            </a:p>
          </p:txBody>
        </p:sp>
        <p:sp>
          <p:nvSpPr>
            <p:cNvPr id="63" name="TextBox 62">
              <a:extLst>
                <a:ext uri="{FF2B5EF4-FFF2-40B4-BE49-F238E27FC236}">
                  <a16:creationId xmlns:a16="http://schemas.microsoft.com/office/drawing/2014/main" id="{3CF0C678-5173-42BC-B6A3-2F59D6AD224E}"/>
                </a:ext>
              </a:extLst>
            </p:cNvPr>
            <p:cNvSpPr txBox="1"/>
            <p:nvPr/>
          </p:nvSpPr>
          <p:spPr>
            <a:xfrm>
              <a:off x="1174743" y="386386"/>
              <a:ext cx="1691489" cy="276999"/>
            </a:xfrm>
            <a:prstGeom prst="rect">
              <a:avLst/>
            </a:prstGeom>
            <a:noFill/>
          </p:spPr>
          <p:txBody>
            <a:bodyPr wrap="none" rtlCol="0">
              <a:spAutoFit/>
            </a:bodyPr>
            <a:lstStyle/>
            <a:p>
              <a:r>
                <a:rPr lang="en-US" sz="1200" i="1" dirty="0">
                  <a:solidFill>
                    <a:schemeClr val="bg1"/>
                  </a:solidFill>
                  <a:latin typeface="Unna" panose="02040503070705020203" pitchFamily="18" charset="0"/>
                </a:rPr>
                <a:t>Pineloch Sun Beach Club</a:t>
              </a:r>
              <a:endParaRPr lang="id-ID" sz="1200" i="1" dirty="0">
                <a:solidFill>
                  <a:schemeClr val="bg1"/>
                </a:solidFill>
                <a:latin typeface="Unna" panose="02040503070705020203" pitchFamily="18" charset="0"/>
              </a:endParaRPr>
            </a:p>
          </p:txBody>
        </p:sp>
      </p:grpSp>
      <p:sp>
        <p:nvSpPr>
          <p:cNvPr id="66" name="Rectangle 65">
            <a:extLst>
              <a:ext uri="{FF2B5EF4-FFF2-40B4-BE49-F238E27FC236}">
                <a16:creationId xmlns:a16="http://schemas.microsoft.com/office/drawing/2014/main" id="{6D58061B-DA72-438F-B343-823F589465BE}"/>
              </a:ext>
            </a:extLst>
          </p:cNvPr>
          <p:cNvSpPr/>
          <p:nvPr/>
        </p:nvSpPr>
        <p:spPr>
          <a:xfrm>
            <a:off x="1178731" y="2127252"/>
            <a:ext cx="558800" cy="55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Roboto" panose="02000000000000000000" pitchFamily="2" charset="0"/>
                <a:ea typeface="Roboto" panose="02000000000000000000" pitchFamily="2" charset="0"/>
                <a:cs typeface="Lato" panose="020F0502020204030203" pitchFamily="34" charset="0"/>
              </a:rPr>
              <a:t>01</a:t>
            </a:r>
          </a:p>
        </p:txBody>
      </p:sp>
      <p:sp>
        <p:nvSpPr>
          <p:cNvPr id="70" name="TextBox 69">
            <a:extLst>
              <a:ext uri="{FF2B5EF4-FFF2-40B4-BE49-F238E27FC236}">
                <a16:creationId xmlns:a16="http://schemas.microsoft.com/office/drawing/2014/main" id="{DFD22359-2BED-466D-963C-EAD3A850851C}"/>
              </a:ext>
            </a:extLst>
          </p:cNvPr>
          <p:cNvSpPr txBox="1"/>
          <p:nvPr/>
        </p:nvSpPr>
        <p:spPr>
          <a:xfrm>
            <a:off x="1936486" y="2151629"/>
            <a:ext cx="3177522" cy="584775"/>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Lato" charset="0"/>
              </a:rPr>
              <a:t>INTRODUCTIONS OF MEMBERS PRESENT</a:t>
            </a:r>
          </a:p>
        </p:txBody>
      </p:sp>
      <p:sp>
        <p:nvSpPr>
          <p:cNvPr id="86" name="Rectangle 85">
            <a:extLst>
              <a:ext uri="{FF2B5EF4-FFF2-40B4-BE49-F238E27FC236}">
                <a16:creationId xmlns:a16="http://schemas.microsoft.com/office/drawing/2014/main" id="{A6057496-8616-4CAF-96F4-77A892562C22}"/>
              </a:ext>
            </a:extLst>
          </p:cNvPr>
          <p:cNvSpPr/>
          <p:nvPr/>
        </p:nvSpPr>
        <p:spPr>
          <a:xfrm>
            <a:off x="1206946" y="3564698"/>
            <a:ext cx="558800" cy="55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Roboto" panose="02000000000000000000" pitchFamily="2" charset="0"/>
                <a:ea typeface="Roboto" panose="02000000000000000000" pitchFamily="2" charset="0"/>
                <a:cs typeface="Lato" panose="020F0502020204030203" pitchFamily="34" charset="0"/>
              </a:rPr>
              <a:t>0</a:t>
            </a:r>
            <a:r>
              <a:rPr lang="en-US" sz="2000" b="1" dirty="0">
                <a:solidFill>
                  <a:schemeClr val="bg1"/>
                </a:solidFill>
                <a:latin typeface="Roboto" panose="02000000000000000000" pitchFamily="2" charset="0"/>
                <a:ea typeface="Roboto" panose="02000000000000000000" pitchFamily="2" charset="0"/>
                <a:cs typeface="Lato" panose="020F0502020204030203" pitchFamily="34" charset="0"/>
              </a:rPr>
              <a:t>2</a:t>
            </a:r>
            <a:endParaRPr lang="id-ID" sz="2000" b="1"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
        <p:nvSpPr>
          <p:cNvPr id="88" name="7 CuadroTexto">
            <a:extLst>
              <a:ext uri="{FF2B5EF4-FFF2-40B4-BE49-F238E27FC236}">
                <a16:creationId xmlns:a16="http://schemas.microsoft.com/office/drawing/2014/main" id="{699A8047-58CA-4CE9-B72A-97C91DB3BDC3}"/>
              </a:ext>
            </a:extLst>
          </p:cNvPr>
          <p:cNvSpPr txBox="1"/>
          <p:nvPr/>
        </p:nvSpPr>
        <p:spPr>
          <a:xfrm>
            <a:off x="1968317" y="3752543"/>
            <a:ext cx="4237724" cy="2641685"/>
          </a:xfrm>
          <a:prstGeom prst="rect">
            <a:avLst/>
          </a:prstGeom>
          <a:noFill/>
        </p:spPr>
        <p:txBody>
          <a:bodyPr wrap="square">
            <a:spAutoFit/>
          </a:bodyPr>
          <a:lstStyle/>
          <a:p>
            <a:pPr>
              <a:lnSpc>
                <a:spcPts val="1280"/>
              </a:lnSpc>
              <a:defRPr/>
            </a:pPr>
            <a:endParaRPr lang="en-US" sz="1400" dirty="0">
              <a:solidFill>
                <a:schemeClr val="bg1"/>
              </a:solidFill>
              <a:latin typeface="Roboto" panose="02000000000000000000" pitchFamily="2" charset="0"/>
              <a:ea typeface="Roboto" panose="02000000000000000000" pitchFamily="2" charset="0"/>
              <a:cs typeface="Lato" charset="0"/>
            </a:endParaRP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Treasury: Mark (for Bonnie)</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Technology: Celeste (for Dave)</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Firewise: Linda Orndorff</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Water: Robb</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Roads &amp; Maintenance: Ken</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Architecture: Mark</a:t>
            </a:r>
          </a:p>
          <a:p>
            <a:pPr marL="285750" indent="-285750">
              <a:lnSpc>
                <a:spcPct val="125000"/>
              </a:lnSpc>
              <a:buFont typeface="Arial" panose="020B0604020202020204" pitchFamily="34" charset="0"/>
              <a:buChar char="•"/>
              <a:defRPr/>
            </a:pPr>
            <a:r>
              <a:rPr lang="en-US" sz="1400" dirty="0">
                <a:solidFill>
                  <a:schemeClr val="bg1"/>
                </a:solidFill>
                <a:latin typeface="Roboto" panose="02000000000000000000" pitchFamily="2" charset="0"/>
                <a:ea typeface="Roboto" panose="02000000000000000000" pitchFamily="2" charset="0"/>
                <a:cs typeface="Lato" charset="0"/>
              </a:rPr>
              <a:t>Communication: Celestina</a:t>
            </a:r>
          </a:p>
          <a:p>
            <a:pPr>
              <a:lnSpc>
                <a:spcPts val="1400"/>
              </a:lnSpc>
              <a:defRPr/>
            </a:pPr>
            <a:endParaRPr lang="en-US" sz="12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90" name="TextBox 89">
            <a:extLst>
              <a:ext uri="{FF2B5EF4-FFF2-40B4-BE49-F238E27FC236}">
                <a16:creationId xmlns:a16="http://schemas.microsoft.com/office/drawing/2014/main" id="{87EB9C14-B8B5-4F29-8063-E69B3467FD2D}"/>
              </a:ext>
            </a:extLst>
          </p:cNvPr>
          <p:cNvSpPr txBox="1"/>
          <p:nvPr/>
        </p:nvSpPr>
        <p:spPr>
          <a:xfrm>
            <a:off x="1976696" y="3583266"/>
            <a:ext cx="2457000" cy="338554"/>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Lato" charset="0"/>
              </a:rPr>
              <a:t>COMMITTEE REPORTS</a:t>
            </a:r>
          </a:p>
        </p:txBody>
      </p:sp>
      <p:pic>
        <p:nvPicPr>
          <p:cNvPr id="24" name="Picture 23">
            <a:extLst>
              <a:ext uri="{FF2B5EF4-FFF2-40B4-BE49-F238E27FC236}">
                <a16:creationId xmlns:a16="http://schemas.microsoft.com/office/drawing/2014/main" id="{D2E8BC70-FFBF-4797-9F52-77167CADF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750" y="90865"/>
            <a:ext cx="1673146" cy="858798"/>
          </a:xfrm>
          <a:prstGeom prst="rect">
            <a:avLst/>
          </a:prstGeom>
        </p:spPr>
      </p:pic>
      <p:sp>
        <p:nvSpPr>
          <p:cNvPr id="69" name="Rectangle 68">
            <a:extLst>
              <a:ext uri="{FF2B5EF4-FFF2-40B4-BE49-F238E27FC236}">
                <a16:creationId xmlns:a16="http://schemas.microsoft.com/office/drawing/2014/main" id="{2B6836A0-15B5-46F1-919A-78CFBBB64C97}"/>
              </a:ext>
            </a:extLst>
          </p:cNvPr>
          <p:cNvSpPr/>
          <p:nvPr/>
        </p:nvSpPr>
        <p:spPr>
          <a:xfrm>
            <a:off x="6463731" y="2195091"/>
            <a:ext cx="558800" cy="55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Roboto" panose="02000000000000000000" pitchFamily="2" charset="0"/>
                <a:ea typeface="Roboto" panose="02000000000000000000" pitchFamily="2" charset="0"/>
                <a:cs typeface="Lato" panose="020F0502020204030203" pitchFamily="34" charset="0"/>
              </a:rPr>
              <a:t>03</a:t>
            </a:r>
            <a:endParaRPr lang="id-ID" sz="2000" b="1"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
        <p:nvSpPr>
          <p:cNvPr id="87" name="TextBox 86">
            <a:extLst>
              <a:ext uri="{FF2B5EF4-FFF2-40B4-BE49-F238E27FC236}">
                <a16:creationId xmlns:a16="http://schemas.microsoft.com/office/drawing/2014/main" id="{06278536-4D3F-45ED-AFCA-63D8E4D7FEDB}"/>
              </a:ext>
            </a:extLst>
          </p:cNvPr>
          <p:cNvSpPr txBox="1"/>
          <p:nvPr/>
        </p:nvSpPr>
        <p:spPr>
          <a:xfrm>
            <a:off x="7175712" y="2130370"/>
            <a:ext cx="2457000" cy="584775"/>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Lato" charset="0"/>
              </a:rPr>
              <a:t>OPERATING BUDGET Q&amp;A. VOTE</a:t>
            </a:r>
          </a:p>
        </p:txBody>
      </p:sp>
      <p:sp>
        <p:nvSpPr>
          <p:cNvPr id="89" name="Rectangle 88">
            <a:extLst>
              <a:ext uri="{FF2B5EF4-FFF2-40B4-BE49-F238E27FC236}">
                <a16:creationId xmlns:a16="http://schemas.microsoft.com/office/drawing/2014/main" id="{37266453-B5C5-4867-A6C9-3A756157285D}"/>
              </a:ext>
            </a:extLst>
          </p:cNvPr>
          <p:cNvSpPr/>
          <p:nvPr/>
        </p:nvSpPr>
        <p:spPr>
          <a:xfrm>
            <a:off x="6463731" y="3547409"/>
            <a:ext cx="558800" cy="55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Roboto" panose="02000000000000000000" pitchFamily="2" charset="0"/>
                <a:ea typeface="Roboto" panose="02000000000000000000" pitchFamily="2" charset="0"/>
                <a:cs typeface="Lato" panose="020F0502020204030203" pitchFamily="34" charset="0"/>
              </a:rPr>
              <a:t>0</a:t>
            </a:r>
            <a:r>
              <a:rPr lang="en-US" sz="2000" b="1" dirty="0">
                <a:solidFill>
                  <a:schemeClr val="bg1"/>
                </a:solidFill>
                <a:latin typeface="Roboto" panose="02000000000000000000" pitchFamily="2" charset="0"/>
                <a:ea typeface="Roboto" panose="02000000000000000000" pitchFamily="2" charset="0"/>
                <a:cs typeface="Lato" panose="020F0502020204030203" pitchFamily="34" charset="0"/>
              </a:rPr>
              <a:t>4</a:t>
            </a:r>
            <a:endParaRPr lang="id-ID" sz="2000" b="1"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
        <p:nvSpPr>
          <p:cNvPr id="38" name="TextBox 37">
            <a:extLst>
              <a:ext uri="{FF2B5EF4-FFF2-40B4-BE49-F238E27FC236}">
                <a16:creationId xmlns:a16="http://schemas.microsoft.com/office/drawing/2014/main" id="{2EB7A6D9-0857-48EA-9B75-0178C11D4902}"/>
              </a:ext>
            </a:extLst>
          </p:cNvPr>
          <p:cNvSpPr txBox="1"/>
          <p:nvPr/>
        </p:nvSpPr>
        <p:spPr>
          <a:xfrm>
            <a:off x="7169611" y="3489697"/>
            <a:ext cx="2293305" cy="584775"/>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Lato" charset="0"/>
              </a:rPr>
              <a:t>BOARD MEMBER ELECTION</a:t>
            </a:r>
          </a:p>
        </p:txBody>
      </p:sp>
      <p:sp>
        <p:nvSpPr>
          <p:cNvPr id="25" name="Rectangle 24">
            <a:extLst>
              <a:ext uri="{FF2B5EF4-FFF2-40B4-BE49-F238E27FC236}">
                <a16:creationId xmlns:a16="http://schemas.microsoft.com/office/drawing/2014/main" id="{51EB6BFF-1444-45DE-820B-2B28261C8A27}"/>
              </a:ext>
            </a:extLst>
          </p:cNvPr>
          <p:cNvSpPr/>
          <p:nvPr/>
        </p:nvSpPr>
        <p:spPr>
          <a:xfrm>
            <a:off x="6465842" y="4959180"/>
            <a:ext cx="558800" cy="55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Roboto" panose="02000000000000000000" pitchFamily="2" charset="0"/>
                <a:ea typeface="Roboto" panose="02000000000000000000" pitchFamily="2" charset="0"/>
                <a:cs typeface="Lato" panose="020F0502020204030203" pitchFamily="34" charset="0"/>
              </a:rPr>
              <a:t>0</a:t>
            </a:r>
            <a:r>
              <a:rPr lang="en-US" sz="2000" b="1" dirty="0">
                <a:solidFill>
                  <a:schemeClr val="bg1"/>
                </a:solidFill>
                <a:latin typeface="Roboto" panose="02000000000000000000" pitchFamily="2" charset="0"/>
                <a:ea typeface="Roboto" panose="02000000000000000000" pitchFamily="2" charset="0"/>
                <a:cs typeface="Lato" panose="020F0502020204030203" pitchFamily="34" charset="0"/>
              </a:rPr>
              <a:t>5</a:t>
            </a:r>
            <a:endParaRPr lang="id-ID" sz="2000" b="1" dirty="0">
              <a:solidFill>
                <a:schemeClr val="bg1"/>
              </a:solidFill>
              <a:latin typeface="Roboto" panose="02000000000000000000" pitchFamily="2" charset="0"/>
              <a:ea typeface="Roboto" panose="02000000000000000000" pitchFamily="2" charset="0"/>
              <a:cs typeface="Lato" panose="020F0502020204030203" pitchFamily="34" charset="0"/>
            </a:endParaRPr>
          </a:p>
        </p:txBody>
      </p:sp>
      <p:sp>
        <p:nvSpPr>
          <p:cNvPr id="26" name="TextBox 25">
            <a:extLst>
              <a:ext uri="{FF2B5EF4-FFF2-40B4-BE49-F238E27FC236}">
                <a16:creationId xmlns:a16="http://schemas.microsoft.com/office/drawing/2014/main" id="{B5C2BE74-CD57-4901-9E87-11C36A4C5E19}"/>
              </a:ext>
            </a:extLst>
          </p:cNvPr>
          <p:cNvSpPr txBox="1"/>
          <p:nvPr/>
        </p:nvSpPr>
        <p:spPr>
          <a:xfrm>
            <a:off x="7191673" y="4887503"/>
            <a:ext cx="2293305" cy="338554"/>
          </a:xfrm>
          <a:prstGeom prst="rect">
            <a:avLst/>
          </a:prstGeom>
          <a:noFill/>
        </p:spPr>
        <p:txBody>
          <a:bodyPr wrap="square" rtlCol="0">
            <a:spAutoFit/>
          </a:bodyPr>
          <a:lstStyle/>
          <a:p>
            <a:r>
              <a:rPr lang="en-US" sz="1600" b="1" dirty="0">
                <a:solidFill>
                  <a:schemeClr val="bg1"/>
                </a:solidFill>
                <a:latin typeface="Roboto" panose="02000000000000000000" pitchFamily="2" charset="0"/>
                <a:ea typeface="Roboto" panose="02000000000000000000" pitchFamily="2" charset="0"/>
                <a:cs typeface="Lato" charset="0"/>
              </a:rPr>
              <a:t>CONCLUSION</a:t>
            </a:r>
          </a:p>
        </p:txBody>
      </p:sp>
    </p:spTree>
    <p:extLst>
      <p:ext uri="{BB962C8B-B14F-4D97-AF65-F5344CB8AC3E}">
        <p14:creationId xmlns:p14="http://schemas.microsoft.com/office/powerpoint/2010/main" val="373081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now, sky, tree&#10;&#10;Description automatically generated">
            <a:extLst>
              <a:ext uri="{FF2B5EF4-FFF2-40B4-BE49-F238E27FC236}">
                <a16:creationId xmlns:a16="http://schemas.microsoft.com/office/drawing/2014/main" id="{2F25566B-B286-40EE-BE2E-A82A48CB0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570" y="3436634"/>
            <a:ext cx="4766308" cy="29384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3164DC44-239E-41D2-ABD5-2D0B323CD994}"/>
              </a:ext>
            </a:extLst>
          </p:cNvPr>
          <p:cNvSpPr/>
          <p:nvPr/>
        </p:nvSpPr>
        <p:spPr>
          <a:xfrm>
            <a:off x="0" y="233691"/>
            <a:ext cx="12192000" cy="1335228"/>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203714" y="758148"/>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ROADS &amp; MAINTENANCE</a:t>
            </a:r>
            <a:endParaRPr lang="id-ID" sz="4400" b="1" dirty="0">
              <a:solidFill>
                <a:schemeClr val="bg1"/>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3E642267-6C32-48B7-BAA7-5CF709F14D6E}"/>
              </a:ext>
            </a:extLst>
          </p:cNvPr>
          <p:cNvSpPr txBox="1"/>
          <p:nvPr/>
        </p:nvSpPr>
        <p:spPr>
          <a:xfrm>
            <a:off x="0" y="1714129"/>
            <a:ext cx="11663916" cy="1569660"/>
          </a:xfrm>
          <a:prstGeom prst="rect">
            <a:avLst/>
          </a:prstGeom>
          <a:noFill/>
        </p:spPr>
        <p:txBody>
          <a:bodyPr wrap="square" rtlCol="0">
            <a:spAutoFit/>
          </a:bodyPr>
          <a:lstStyle/>
          <a:p>
            <a:pPr marL="285750" indent="-285750">
              <a:buClr>
                <a:srgbClr val="264D74"/>
              </a:buClr>
              <a:buFont typeface="Arial" panose="020B0604020202020204" pitchFamily="34" charset="0"/>
              <a:buChar char="•"/>
            </a:pPr>
            <a:r>
              <a:rPr lang="en-US" sz="2400" b="1" dirty="0">
                <a:solidFill>
                  <a:srgbClr val="264D74"/>
                </a:solidFill>
                <a:latin typeface="Roboto" panose="02000000000000000000"/>
              </a:rPr>
              <a:t>SKID STEER - </a:t>
            </a:r>
            <a:r>
              <a:rPr lang="en-US" sz="2400" dirty="0">
                <a:solidFill>
                  <a:schemeClr val="tx1">
                    <a:lumMod val="75000"/>
                    <a:lumOff val="25000"/>
                  </a:schemeClr>
                </a:solidFill>
                <a:latin typeface="Roboto" panose="02000000000000000000"/>
              </a:rPr>
              <a:t>We recently purchased a 2005 cat 277B skid steer loader and are planning to purchase a new slower blower attachment. The plan is to use it to keep our roads from getting narrow when the plow truck can’t throw the snow up and out of the road because the banks are too high. More winter-time parking!!</a:t>
            </a:r>
          </a:p>
        </p:txBody>
      </p:sp>
      <p:pic>
        <p:nvPicPr>
          <p:cNvPr id="7" name="Picture 6" descr="A yellow and black truck sitting on top of a dirt field&#10;&#10;Description automatically generated">
            <a:extLst>
              <a:ext uri="{FF2B5EF4-FFF2-40B4-BE49-F238E27FC236}">
                <a16:creationId xmlns:a16="http://schemas.microsoft.com/office/drawing/2014/main" id="{FE6AD7F6-BA39-4F23-B46E-547D60F17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173" y="3436634"/>
            <a:ext cx="3314240" cy="29384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4657E9E8-AE3C-478E-BCDC-FA0D7754F4EC}"/>
              </a:ext>
            </a:extLst>
          </p:cNvPr>
          <p:cNvSpPr txBox="1"/>
          <p:nvPr/>
        </p:nvSpPr>
        <p:spPr>
          <a:xfrm>
            <a:off x="2407461" y="6439642"/>
            <a:ext cx="8383604" cy="369332"/>
          </a:xfrm>
          <a:prstGeom prst="rect">
            <a:avLst/>
          </a:prstGeom>
          <a:noFill/>
        </p:spPr>
        <p:txBody>
          <a:bodyPr wrap="square" rtlCol="0">
            <a:spAutoFit/>
          </a:bodyPr>
          <a:lstStyle/>
          <a:p>
            <a:r>
              <a:rPr lang="en-US" dirty="0"/>
              <a:t>THE NEWEST MEMBER OF THE PLS FAMILY. ISN’T SHE BEAUTIFUL. </a:t>
            </a:r>
          </a:p>
        </p:txBody>
      </p:sp>
      <p:sp>
        <p:nvSpPr>
          <p:cNvPr id="15" name="Heart 14">
            <a:extLst>
              <a:ext uri="{FF2B5EF4-FFF2-40B4-BE49-F238E27FC236}">
                <a16:creationId xmlns:a16="http://schemas.microsoft.com/office/drawing/2014/main" id="{05CC80E5-2361-4FCC-AD12-593FCFAA6453}"/>
              </a:ext>
            </a:extLst>
          </p:cNvPr>
          <p:cNvSpPr/>
          <p:nvPr/>
        </p:nvSpPr>
        <p:spPr>
          <a:xfrm>
            <a:off x="8574535" y="6481807"/>
            <a:ext cx="362813" cy="271001"/>
          </a:xfrm>
          <a:prstGeom prst="heart">
            <a:avLst/>
          </a:prstGeom>
          <a:solidFill>
            <a:srgbClr val="264D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77089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2820025"/>
            <a:ext cx="6146800" cy="1446550"/>
          </a:xfrm>
          <a:prstGeom prst="rect">
            <a:avLst/>
          </a:prstGeom>
          <a:noFill/>
        </p:spPr>
        <p:txBody>
          <a:bodyPr wrap="square" rtlCol="0">
            <a:spAutoFit/>
          </a:bodyPr>
          <a:lstStyle/>
          <a:p>
            <a:pPr algn="ctr"/>
            <a:r>
              <a:rPr lang="en-US" sz="4400" b="1" dirty="0">
                <a:solidFill>
                  <a:schemeClr val="bg1"/>
                </a:solidFill>
                <a:latin typeface="ADAM.CG PRO" pitchFamily="50" charset="0"/>
              </a:rPr>
              <a:t>ROADS &amp;</a:t>
            </a:r>
            <a:br>
              <a:rPr lang="en-US" sz="4400" b="1" dirty="0">
                <a:solidFill>
                  <a:schemeClr val="bg1"/>
                </a:solidFill>
                <a:latin typeface="ADAM.CG PRO" pitchFamily="50" charset="0"/>
              </a:rPr>
            </a:br>
            <a:r>
              <a:rPr lang="en-US" sz="4400" b="1" dirty="0">
                <a:solidFill>
                  <a:schemeClr val="bg1"/>
                </a:solidFill>
                <a:latin typeface="ADAM.CG PRO" pitchFamily="50" charset="0"/>
              </a:rPr>
              <a:t>MAINTENANCE</a:t>
            </a:r>
            <a:endParaRPr lang="id-ID" sz="4400" b="1" dirty="0">
              <a:solidFill>
                <a:schemeClr val="bg1"/>
              </a:solidFill>
              <a:latin typeface="ADAM.CG PRO" pitchFamily="50" charset="0"/>
            </a:endParaRPr>
          </a:p>
        </p:txBody>
      </p:sp>
      <p:sp>
        <p:nvSpPr>
          <p:cNvPr id="5" name="Rectangle 4">
            <a:extLst>
              <a:ext uri="{FF2B5EF4-FFF2-40B4-BE49-F238E27FC236}">
                <a16:creationId xmlns:a16="http://schemas.microsoft.com/office/drawing/2014/main" id="{537E6AFC-7BCF-4CFF-84A0-6203F49B5AFB}"/>
              </a:ext>
            </a:extLst>
          </p:cNvPr>
          <p:cNvSpPr/>
          <p:nvPr/>
        </p:nvSpPr>
        <p:spPr>
          <a:xfrm>
            <a:off x="-53340" y="2184935"/>
            <a:ext cx="12245340" cy="2338939"/>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E9A5324-92DC-4FA0-89C0-58271A09F08B}"/>
              </a:ext>
            </a:extLst>
          </p:cNvPr>
          <p:cNvSpPr txBox="1"/>
          <p:nvPr/>
        </p:nvSpPr>
        <p:spPr>
          <a:xfrm>
            <a:off x="3022600" y="3104726"/>
            <a:ext cx="6458626" cy="769441"/>
          </a:xfrm>
          <a:prstGeom prst="rect">
            <a:avLst/>
          </a:prstGeom>
          <a:noFill/>
        </p:spPr>
        <p:txBody>
          <a:bodyPr wrap="square" rtlCol="0">
            <a:spAutoFit/>
          </a:bodyPr>
          <a:lstStyle/>
          <a:p>
            <a:pPr algn="ctr"/>
            <a:r>
              <a:rPr lang="en-US" sz="4400" b="1" dirty="0">
                <a:solidFill>
                  <a:schemeClr val="bg1"/>
                </a:solidFill>
                <a:latin typeface="ADAM.CG PRO" pitchFamily="50" charset="0"/>
              </a:rPr>
              <a:t>QUESTIONS/COMMENTS?</a:t>
            </a:r>
            <a:endParaRPr lang="id-ID" sz="4400" b="1" dirty="0">
              <a:solidFill>
                <a:schemeClr val="bg1"/>
              </a:solidFill>
              <a:latin typeface="ADAM.CG PRO" pitchFamily="50" charset="0"/>
            </a:endParaRPr>
          </a:p>
        </p:txBody>
      </p:sp>
      <p:sp>
        <p:nvSpPr>
          <p:cNvPr id="3" name="Rectangle 2">
            <a:extLst>
              <a:ext uri="{FF2B5EF4-FFF2-40B4-BE49-F238E27FC236}">
                <a16:creationId xmlns:a16="http://schemas.microsoft.com/office/drawing/2014/main" id="{61E71DC8-846B-4276-96FC-805BB0DC08D6}"/>
              </a:ext>
            </a:extLst>
          </p:cNvPr>
          <p:cNvSpPr/>
          <p:nvPr/>
        </p:nvSpPr>
        <p:spPr>
          <a:xfrm>
            <a:off x="-2166025" y="570878"/>
            <a:ext cx="11647251" cy="769441"/>
          </a:xfrm>
          <a:prstGeom prst="rect">
            <a:avLst/>
          </a:prstGeom>
        </p:spPr>
        <p:txBody>
          <a:bodyPr wrap="square">
            <a:spAutoFit/>
          </a:bodyPr>
          <a:lstStyle/>
          <a:p>
            <a:pPr lvl="0" algn="ctr"/>
            <a:r>
              <a:rPr lang="en-US" sz="4400" b="1" dirty="0">
                <a:solidFill>
                  <a:srgbClr val="FFFFFF"/>
                </a:solidFill>
                <a:latin typeface="ADAM.CG PRO" pitchFamily="50" charset="0"/>
              </a:rPr>
              <a:t>ROADS &amp; MAINTENANCE</a:t>
            </a:r>
            <a:endParaRPr lang="id-ID" sz="4400" b="1" dirty="0">
              <a:solidFill>
                <a:srgbClr val="FFFFFF"/>
              </a:solidFill>
              <a:latin typeface="ADAM.CG PRO" pitchFamily="50" charset="0"/>
            </a:endParaRPr>
          </a:p>
        </p:txBody>
      </p:sp>
    </p:spTree>
    <p:extLst>
      <p:ext uri="{BB962C8B-B14F-4D97-AF65-F5344CB8AC3E}">
        <p14:creationId xmlns:p14="http://schemas.microsoft.com/office/powerpoint/2010/main" val="315400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69441"/>
          </a:xfrm>
          <a:prstGeom prst="rect">
            <a:avLst/>
          </a:prstGeom>
          <a:noFill/>
        </p:spPr>
        <p:txBody>
          <a:bodyPr wrap="square" rtlCol="0">
            <a:spAutoFit/>
          </a:bodyPr>
          <a:lstStyle/>
          <a:p>
            <a:pPr algn="ctr"/>
            <a:r>
              <a:rPr lang="en-US" sz="4400" b="1" dirty="0">
                <a:solidFill>
                  <a:schemeClr val="bg1"/>
                </a:solidFill>
                <a:latin typeface="ADAM.CG PRO" pitchFamily="50" charset="0"/>
              </a:rPr>
              <a:t>ARCHITECTURE</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2609254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514941"/>
            <a:ext cx="12192000" cy="1371611"/>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404214" y="1028744"/>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ARCHITECTURE</a:t>
            </a:r>
            <a:endParaRPr lang="id-ID" sz="4400" b="1" dirty="0">
              <a:solidFill>
                <a:schemeClr val="bg1"/>
              </a:solidFill>
              <a:latin typeface="Roboto" panose="02000000000000000000" pitchFamily="2" charset="0"/>
              <a:ea typeface="Roboto" panose="02000000000000000000" pitchFamily="2" charset="0"/>
            </a:endParaRPr>
          </a:p>
        </p:txBody>
      </p:sp>
      <p:sp>
        <p:nvSpPr>
          <p:cNvPr id="11" name="7 CuadroTexto">
            <a:extLst>
              <a:ext uri="{FF2B5EF4-FFF2-40B4-BE49-F238E27FC236}">
                <a16:creationId xmlns:a16="http://schemas.microsoft.com/office/drawing/2014/main" id="{E64E1B36-6D6A-41D9-8831-596E991EA6C9}"/>
              </a:ext>
            </a:extLst>
          </p:cNvPr>
          <p:cNvSpPr txBox="1"/>
          <p:nvPr/>
        </p:nvSpPr>
        <p:spPr>
          <a:xfrm>
            <a:off x="639346" y="2645229"/>
            <a:ext cx="9636769" cy="2193870"/>
          </a:xfrm>
          <a:prstGeom prst="rect">
            <a:avLst/>
          </a:prstGeom>
          <a:noFill/>
        </p:spPr>
        <p:txBody>
          <a:bodyPr wrap="square">
            <a:spAutoFit/>
          </a:bodyPr>
          <a:lstStyle/>
          <a:p>
            <a:pPr marL="285750" indent="-285750">
              <a:lnSpc>
                <a:spcPct val="125000"/>
              </a:lnSpc>
              <a:buClr>
                <a:srgbClr val="264D74"/>
              </a:buClr>
              <a:buFont typeface="Arial" panose="020B0604020202020204" pitchFamily="34" charset="0"/>
              <a:buChar char="•"/>
            </a:pPr>
            <a:r>
              <a:rPr lang="en-US" sz="2800" b="1" dirty="0">
                <a:solidFill>
                  <a:srgbClr val="264D74"/>
                </a:solidFill>
                <a:latin typeface="Roboto" panose="02000000000000000000"/>
              </a:rPr>
              <a:t>TREE REMOVAL. </a:t>
            </a:r>
            <a:r>
              <a:rPr lang="en-US" sz="2800" dirty="0">
                <a:latin typeface="Roboto" panose="02000000000000000000"/>
              </a:rPr>
              <a:t>We received 14 tree removal requests. All approved.</a:t>
            </a:r>
          </a:p>
          <a:p>
            <a:pPr marL="285750" indent="-285750">
              <a:lnSpc>
                <a:spcPct val="125000"/>
              </a:lnSpc>
              <a:buClr>
                <a:srgbClr val="264D74"/>
              </a:buClr>
              <a:buFont typeface="Arial" panose="020B0604020202020204" pitchFamily="34" charset="0"/>
              <a:buChar char="•"/>
            </a:pPr>
            <a:r>
              <a:rPr lang="en-US" sz="2800" b="1" dirty="0">
                <a:solidFill>
                  <a:srgbClr val="264D74"/>
                </a:solidFill>
                <a:latin typeface="Roboto" panose="02000000000000000000"/>
              </a:rPr>
              <a:t>NEW CONSTRUCTION. </a:t>
            </a:r>
            <a:r>
              <a:rPr lang="en-US" sz="2800" dirty="0">
                <a:latin typeface="Roboto" panose="02000000000000000000"/>
              </a:rPr>
              <a:t>3 new cabins</a:t>
            </a:r>
          </a:p>
          <a:p>
            <a:pPr marL="285750" indent="-285750">
              <a:lnSpc>
                <a:spcPct val="125000"/>
              </a:lnSpc>
              <a:buClr>
                <a:srgbClr val="264D74"/>
              </a:buClr>
              <a:buFont typeface="Arial" panose="020B0604020202020204" pitchFamily="34" charset="0"/>
              <a:buChar char="•"/>
            </a:pPr>
            <a:r>
              <a:rPr lang="en-US" sz="2800" b="1" dirty="0">
                <a:solidFill>
                  <a:srgbClr val="264D74"/>
                </a:solidFill>
                <a:latin typeface="Roboto" panose="02000000000000000000"/>
              </a:rPr>
              <a:t>REMODELS. </a:t>
            </a:r>
            <a:r>
              <a:rPr lang="en-US" sz="2800" dirty="0">
                <a:latin typeface="Roboto" panose="02000000000000000000"/>
              </a:rPr>
              <a:t>2 remodels</a:t>
            </a:r>
          </a:p>
        </p:txBody>
      </p:sp>
    </p:spTree>
    <p:extLst>
      <p:ext uri="{BB962C8B-B14F-4D97-AF65-F5344CB8AC3E}">
        <p14:creationId xmlns:p14="http://schemas.microsoft.com/office/powerpoint/2010/main" val="31139541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07886"/>
          </a:xfrm>
          <a:prstGeom prst="rect">
            <a:avLst/>
          </a:prstGeom>
          <a:noFill/>
        </p:spPr>
        <p:txBody>
          <a:bodyPr wrap="square" rtlCol="0">
            <a:spAutoFit/>
          </a:bodyPr>
          <a:lstStyle/>
          <a:p>
            <a:pPr algn="ctr"/>
            <a:r>
              <a:rPr lang="en-US" sz="4000" b="1" dirty="0">
                <a:solidFill>
                  <a:schemeClr val="bg1"/>
                </a:solidFill>
                <a:latin typeface="ADAM.CG PRO" pitchFamily="50" charset="0"/>
              </a:rPr>
              <a:t>COMMUNICATIONS</a:t>
            </a:r>
            <a:endParaRPr lang="id-ID" sz="4000" b="1" dirty="0">
              <a:solidFill>
                <a:schemeClr val="bg1"/>
              </a:solidFill>
              <a:latin typeface="ADAM.CG PRO" pitchFamily="50" charset="0"/>
            </a:endParaRPr>
          </a:p>
        </p:txBody>
      </p:sp>
    </p:spTree>
    <p:extLst>
      <p:ext uri="{BB962C8B-B14F-4D97-AF65-F5344CB8AC3E}">
        <p14:creationId xmlns:p14="http://schemas.microsoft.com/office/powerpoint/2010/main" val="399749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C1C4D35C-44B1-4FE6-95CD-55497C48FAA7}"/>
              </a:ext>
            </a:extLst>
          </p:cNvPr>
          <p:cNvSpPr/>
          <p:nvPr/>
        </p:nvSpPr>
        <p:spPr>
          <a:xfrm>
            <a:off x="0" y="2059806"/>
            <a:ext cx="12192000" cy="4410069"/>
          </a:xfrm>
          <a:prstGeom prst="rect">
            <a:avLst/>
          </a:prstGeom>
          <a:solidFill>
            <a:srgbClr val="326496">
              <a:alpha val="89000"/>
            </a:srgbClr>
          </a:solidFill>
          <a:ln>
            <a:solidFill>
              <a:srgbClr val="326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TextBox 13">
            <a:extLst>
              <a:ext uri="{FF2B5EF4-FFF2-40B4-BE49-F238E27FC236}">
                <a16:creationId xmlns:a16="http://schemas.microsoft.com/office/drawing/2014/main" id="{B63434C9-D16E-4A45-AEC0-88F3FFE7E71C}"/>
              </a:ext>
            </a:extLst>
          </p:cNvPr>
          <p:cNvSpPr txBox="1"/>
          <p:nvPr/>
        </p:nvSpPr>
        <p:spPr>
          <a:xfrm>
            <a:off x="259153" y="591420"/>
            <a:ext cx="6612708" cy="477054"/>
          </a:xfrm>
          <a:prstGeom prst="rect">
            <a:avLst/>
          </a:prstGeom>
          <a:noFill/>
        </p:spPr>
        <p:txBody>
          <a:bodyPr wrap="none" rtlCol="0">
            <a:spAutoFit/>
          </a:bodyPr>
          <a:lstStyle/>
          <a:p>
            <a:pPr>
              <a:lnSpc>
                <a:spcPts val="3000"/>
              </a:lnSpc>
            </a:pPr>
            <a:r>
              <a:rPr lang="en-US" sz="3200" b="1" dirty="0">
                <a:solidFill>
                  <a:srgbClr val="264D74"/>
                </a:solidFill>
                <a:latin typeface="Roboto" panose="02000000000000000000" pitchFamily="2" charset="0"/>
                <a:ea typeface="Roboto" panose="02000000000000000000" pitchFamily="2" charset="0"/>
              </a:rPr>
              <a:t>CONNECTING OUR COMMUNITY</a:t>
            </a:r>
            <a:endParaRPr lang="id-ID" sz="3200" b="1" i="1" dirty="0">
              <a:solidFill>
                <a:srgbClr val="264D74"/>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DE01B1E-97AD-4166-9004-D8ADD54EFBF4}"/>
              </a:ext>
            </a:extLst>
          </p:cNvPr>
          <p:cNvSpPr txBox="1"/>
          <p:nvPr/>
        </p:nvSpPr>
        <p:spPr>
          <a:xfrm>
            <a:off x="290934" y="270587"/>
            <a:ext cx="2779525" cy="338554"/>
          </a:xfrm>
          <a:prstGeom prst="rect">
            <a:avLst/>
          </a:prstGeom>
          <a:noFill/>
        </p:spPr>
        <p:txBody>
          <a:bodyPr wrap="square" rtlCol="0">
            <a:spAutoFit/>
          </a:bodyPr>
          <a:lstStyle/>
          <a:p>
            <a:r>
              <a:rPr lang="en-US" sz="1600" i="1" dirty="0">
                <a:solidFill>
                  <a:schemeClr val="bg1">
                    <a:lumMod val="50000"/>
                  </a:schemeClr>
                </a:solidFill>
                <a:latin typeface="Unna" panose="02040503070705020203" pitchFamily="18" charset="0"/>
              </a:rPr>
              <a:t>Pineloch Sun Beach Club</a:t>
            </a:r>
            <a:endParaRPr lang="id-ID" sz="1600" i="1" dirty="0">
              <a:solidFill>
                <a:schemeClr val="bg1">
                  <a:lumMod val="50000"/>
                </a:schemeClr>
              </a:solidFill>
              <a:latin typeface="Unna" panose="02040503070705020203" pitchFamily="18" charset="0"/>
            </a:endParaRPr>
          </a:p>
        </p:txBody>
      </p:sp>
      <p:cxnSp>
        <p:nvCxnSpPr>
          <p:cNvPr id="16" name="Straight Connector 15">
            <a:extLst>
              <a:ext uri="{FF2B5EF4-FFF2-40B4-BE49-F238E27FC236}">
                <a16:creationId xmlns:a16="http://schemas.microsoft.com/office/drawing/2014/main" id="{DC5E7BCA-877F-4FC7-92FE-DE54100B114C}"/>
              </a:ext>
            </a:extLst>
          </p:cNvPr>
          <p:cNvCxnSpPr>
            <a:cxnSpLocks/>
          </p:cNvCxnSpPr>
          <p:nvPr/>
        </p:nvCxnSpPr>
        <p:spPr>
          <a:xfrm rot="16200000">
            <a:off x="514096" y="879550"/>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C3EDBD-1203-4D9F-AD2B-466E75A991C1}"/>
              </a:ext>
            </a:extLst>
          </p:cNvPr>
          <p:cNvSpPr txBox="1"/>
          <p:nvPr/>
        </p:nvSpPr>
        <p:spPr>
          <a:xfrm>
            <a:off x="1847849" y="957951"/>
            <a:ext cx="8879299" cy="307777"/>
          </a:xfrm>
          <a:prstGeom prst="rect">
            <a:avLst/>
          </a:prstGeom>
          <a:noFill/>
        </p:spPr>
        <p:txBody>
          <a:bodyPr wrap="square" rtlCol="0">
            <a:spAutoFit/>
          </a:bodyPr>
          <a:lstStyle/>
          <a:p>
            <a:endParaRPr lang="id-ID" sz="1400" kern="0"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E0688AB9-3BB1-4356-9C9F-7110E11ADD36}"/>
              </a:ext>
            </a:extLst>
          </p:cNvPr>
          <p:cNvSpPr txBox="1"/>
          <p:nvPr/>
        </p:nvSpPr>
        <p:spPr>
          <a:xfrm>
            <a:off x="9858828" y="6351770"/>
            <a:ext cx="2214068" cy="401328"/>
          </a:xfrm>
          <a:prstGeom prst="rect">
            <a:avLst/>
          </a:prstGeom>
          <a:noFill/>
        </p:spPr>
        <p:txBody>
          <a:bodyPr wrap="none" rtlCol="0">
            <a:spAutoFit/>
          </a:bodyPr>
          <a:lstStyle/>
          <a:p>
            <a:pPr algn="ctr">
              <a:lnSpc>
                <a:spcPts val="3000"/>
              </a:lnSpc>
            </a:pPr>
            <a:r>
              <a:rPr lang="en-US" sz="700" spc="600" dirty="0">
                <a:solidFill>
                  <a:schemeClr val="tx1">
                    <a:lumMod val="75000"/>
                    <a:lumOff val="25000"/>
                  </a:schemeClr>
                </a:solidFill>
                <a:latin typeface="Roboto" panose="02000000000000000000" pitchFamily="2" charset="0"/>
                <a:ea typeface="Roboto" panose="02000000000000000000" pitchFamily="2" charset="0"/>
              </a:rPr>
              <a:t>PINELOCHSUN.ORG</a:t>
            </a:r>
            <a:endParaRPr lang="id-ID" sz="700" spc="600" dirty="0">
              <a:solidFill>
                <a:schemeClr val="tx1">
                  <a:lumMod val="75000"/>
                  <a:lumOff val="25000"/>
                </a:schemeClr>
              </a:solidFill>
              <a:latin typeface="Roboto" panose="02000000000000000000" pitchFamily="2" charset="0"/>
              <a:ea typeface="Roboto" panose="02000000000000000000" pitchFamily="2" charset="0"/>
            </a:endParaRPr>
          </a:p>
        </p:txBody>
      </p:sp>
      <p:grpSp>
        <p:nvGrpSpPr>
          <p:cNvPr id="31" name="Group 30">
            <a:extLst>
              <a:ext uri="{FF2B5EF4-FFF2-40B4-BE49-F238E27FC236}">
                <a16:creationId xmlns:a16="http://schemas.microsoft.com/office/drawing/2014/main" id="{0086F28E-51B0-4AFE-BD56-B4D4B672DEE6}"/>
              </a:ext>
            </a:extLst>
          </p:cNvPr>
          <p:cNvGrpSpPr/>
          <p:nvPr/>
        </p:nvGrpSpPr>
        <p:grpSpPr>
          <a:xfrm>
            <a:off x="156428" y="1242616"/>
            <a:ext cx="3732112" cy="4555303"/>
            <a:chOff x="7662192" y="852740"/>
            <a:chExt cx="3535115" cy="5152517"/>
          </a:xfrm>
        </p:grpSpPr>
        <p:pic>
          <p:nvPicPr>
            <p:cNvPr id="32" name="Picture 31" descr="ipad.png">
              <a:extLst>
                <a:ext uri="{FF2B5EF4-FFF2-40B4-BE49-F238E27FC236}">
                  <a16:creationId xmlns:a16="http://schemas.microsoft.com/office/drawing/2014/main" id="{E1909277-C137-4A64-9F92-F348D0E2E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192" y="852740"/>
              <a:ext cx="3535115" cy="5152517"/>
            </a:xfrm>
            <a:prstGeom prst="rect">
              <a:avLst/>
            </a:prstGeom>
          </p:spPr>
        </p:pic>
        <p:pic>
          <p:nvPicPr>
            <p:cNvPr id="33" name="Picture 32">
              <a:hlinkClick r:id="rId3" action="ppaction://hlinkfile"/>
              <a:extLst>
                <a:ext uri="{FF2B5EF4-FFF2-40B4-BE49-F238E27FC236}">
                  <a16:creationId xmlns:a16="http://schemas.microsoft.com/office/drawing/2014/main" id="{A5A6461B-84BC-439B-933C-1BCF2BE75586}"/>
                </a:ext>
              </a:extLst>
            </p:cNvPr>
            <p:cNvPicPr>
              <a:picLocks noChangeAspect="1"/>
            </p:cNvPicPr>
            <p:nvPr/>
          </p:nvPicPr>
          <p:blipFill>
            <a:blip r:embed="rId4"/>
            <a:stretch>
              <a:fillRect/>
            </a:stretch>
          </p:blipFill>
          <p:spPr>
            <a:xfrm>
              <a:off x="7832785" y="1338261"/>
              <a:ext cx="3208873" cy="4251655"/>
            </a:xfrm>
            <a:prstGeom prst="rect">
              <a:avLst/>
            </a:prstGeom>
          </p:spPr>
        </p:pic>
      </p:grpSp>
      <p:grpSp>
        <p:nvGrpSpPr>
          <p:cNvPr id="39" name="Group 38">
            <a:extLst>
              <a:ext uri="{FF2B5EF4-FFF2-40B4-BE49-F238E27FC236}">
                <a16:creationId xmlns:a16="http://schemas.microsoft.com/office/drawing/2014/main" id="{8E2A794B-76FB-4429-A47A-C1970B8B685C}"/>
              </a:ext>
            </a:extLst>
          </p:cNvPr>
          <p:cNvGrpSpPr/>
          <p:nvPr/>
        </p:nvGrpSpPr>
        <p:grpSpPr>
          <a:xfrm>
            <a:off x="4266647" y="1242617"/>
            <a:ext cx="3781978" cy="4555303"/>
            <a:chOff x="7662192" y="852740"/>
            <a:chExt cx="3535115" cy="5152517"/>
          </a:xfrm>
        </p:grpSpPr>
        <p:pic>
          <p:nvPicPr>
            <p:cNvPr id="40" name="Picture 39" descr="ipad.png">
              <a:extLst>
                <a:ext uri="{FF2B5EF4-FFF2-40B4-BE49-F238E27FC236}">
                  <a16:creationId xmlns:a16="http://schemas.microsoft.com/office/drawing/2014/main" id="{46380BED-E436-4B28-8E78-4B8C51659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192" y="852740"/>
              <a:ext cx="3535115" cy="5152517"/>
            </a:xfrm>
            <a:prstGeom prst="rect">
              <a:avLst/>
            </a:prstGeom>
          </p:spPr>
        </p:pic>
        <p:pic>
          <p:nvPicPr>
            <p:cNvPr id="41" name="Picture 40">
              <a:extLst>
                <a:ext uri="{FF2B5EF4-FFF2-40B4-BE49-F238E27FC236}">
                  <a16:creationId xmlns:a16="http://schemas.microsoft.com/office/drawing/2014/main" id="{60526FBB-B76D-4E2D-A968-3129FC6C8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85" y="1422921"/>
              <a:ext cx="3125645" cy="4138577"/>
            </a:xfrm>
            <a:prstGeom prst="rect">
              <a:avLst/>
            </a:prstGeom>
          </p:spPr>
        </p:pic>
      </p:grpSp>
      <p:grpSp>
        <p:nvGrpSpPr>
          <p:cNvPr id="42" name="Group 41">
            <a:extLst>
              <a:ext uri="{FF2B5EF4-FFF2-40B4-BE49-F238E27FC236}">
                <a16:creationId xmlns:a16="http://schemas.microsoft.com/office/drawing/2014/main" id="{E7541C7E-348C-40A5-AD9B-4B49D12D0D42}"/>
              </a:ext>
            </a:extLst>
          </p:cNvPr>
          <p:cNvGrpSpPr/>
          <p:nvPr/>
        </p:nvGrpSpPr>
        <p:grpSpPr>
          <a:xfrm>
            <a:off x="8448674" y="1242617"/>
            <a:ext cx="3498377" cy="4538461"/>
            <a:chOff x="7662192" y="852740"/>
            <a:chExt cx="3535115" cy="5152517"/>
          </a:xfrm>
        </p:grpSpPr>
        <p:pic>
          <p:nvPicPr>
            <p:cNvPr id="43" name="Picture 42" descr="ipad.png">
              <a:extLst>
                <a:ext uri="{FF2B5EF4-FFF2-40B4-BE49-F238E27FC236}">
                  <a16:creationId xmlns:a16="http://schemas.microsoft.com/office/drawing/2014/main" id="{0865D3BB-DAB4-42AF-974C-88DEA6FD4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192" y="852740"/>
              <a:ext cx="3535115" cy="5152517"/>
            </a:xfrm>
            <a:prstGeom prst="rect">
              <a:avLst/>
            </a:prstGeom>
          </p:spPr>
        </p:pic>
        <p:pic>
          <p:nvPicPr>
            <p:cNvPr id="44" name="Picture 43">
              <a:extLst>
                <a:ext uri="{FF2B5EF4-FFF2-40B4-BE49-F238E27FC236}">
                  <a16:creationId xmlns:a16="http://schemas.microsoft.com/office/drawing/2014/main" id="{AD67EFFE-4470-42A7-9D0C-0485D26CC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486" y="1397475"/>
              <a:ext cx="3125645" cy="4063046"/>
            </a:xfrm>
            <a:prstGeom prst="rect">
              <a:avLst/>
            </a:prstGeom>
          </p:spPr>
        </p:pic>
      </p:grpSp>
      <p:sp>
        <p:nvSpPr>
          <p:cNvPr id="45" name="TextBox 44">
            <a:extLst>
              <a:ext uri="{FF2B5EF4-FFF2-40B4-BE49-F238E27FC236}">
                <a16:creationId xmlns:a16="http://schemas.microsoft.com/office/drawing/2014/main" id="{04E6B448-4DF3-43FD-9E6C-6C5815820D7C}"/>
              </a:ext>
            </a:extLst>
          </p:cNvPr>
          <p:cNvSpPr txBox="1"/>
          <p:nvPr/>
        </p:nvSpPr>
        <p:spPr>
          <a:xfrm>
            <a:off x="156428" y="5859965"/>
            <a:ext cx="1818126" cy="477054"/>
          </a:xfrm>
          <a:prstGeom prst="rect">
            <a:avLst/>
          </a:prstGeom>
          <a:noFill/>
        </p:spPr>
        <p:txBody>
          <a:bodyPr wrap="none" rtlCol="0">
            <a:spAutoFit/>
          </a:bodyPr>
          <a:lstStyle/>
          <a:p>
            <a:pPr>
              <a:lnSpc>
                <a:spcPts val="3000"/>
              </a:lnSpc>
            </a:pPr>
            <a:r>
              <a:rPr lang="en-US" sz="2800" b="1" dirty="0">
                <a:solidFill>
                  <a:schemeClr val="bg1"/>
                </a:solidFill>
                <a:latin typeface="Roboto" panose="02000000000000000000" pitchFamily="2" charset="0"/>
                <a:ea typeface="Roboto" panose="02000000000000000000" pitchFamily="2" charset="0"/>
              </a:rPr>
              <a:t>WEBSITE</a:t>
            </a:r>
            <a:endParaRPr lang="id-ID" sz="2800" b="1" i="1" dirty="0">
              <a:solidFill>
                <a:schemeClr val="bg1"/>
              </a:solidFill>
              <a:latin typeface="Roboto" panose="02000000000000000000" pitchFamily="2" charset="0"/>
              <a:ea typeface="Roboto" panose="02000000000000000000" pitchFamily="2" charset="0"/>
            </a:endParaRPr>
          </a:p>
        </p:txBody>
      </p:sp>
      <p:sp>
        <p:nvSpPr>
          <p:cNvPr id="46" name="TextBox 45">
            <a:extLst>
              <a:ext uri="{FF2B5EF4-FFF2-40B4-BE49-F238E27FC236}">
                <a16:creationId xmlns:a16="http://schemas.microsoft.com/office/drawing/2014/main" id="{559A9157-B633-42E8-83A4-7F161C6F1C83}"/>
              </a:ext>
            </a:extLst>
          </p:cNvPr>
          <p:cNvSpPr txBox="1"/>
          <p:nvPr/>
        </p:nvSpPr>
        <p:spPr>
          <a:xfrm>
            <a:off x="4339959" y="5859965"/>
            <a:ext cx="3635354" cy="477054"/>
          </a:xfrm>
          <a:prstGeom prst="rect">
            <a:avLst/>
          </a:prstGeom>
          <a:noFill/>
        </p:spPr>
        <p:txBody>
          <a:bodyPr wrap="none" rtlCol="0">
            <a:spAutoFit/>
          </a:bodyPr>
          <a:lstStyle/>
          <a:p>
            <a:pPr>
              <a:lnSpc>
                <a:spcPts val="3000"/>
              </a:lnSpc>
            </a:pPr>
            <a:r>
              <a:rPr lang="en-US" sz="2800" b="1" dirty="0">
                <a:solidFill>
                  <a:schemeClr val="bg1"/>
                </a:solidFill>
                <a:latin typeface="Roboto" panose="02000000000000000000" pitchFamily="2" charset="0"/>
                <a:ea typeface="Roboto" panose="02000000000000000000" pitchFamily="2" charset="0"/>
              </a:rPr>
              <a:t>FACEBOOK GROUP</a:t>
            </a:r>
            <a:endParaRPr lang="id-ID" sz="2800" b="1" i="1" dirty="0">
              <a:solidFill>
                <a:schemeClr val="bg1"/>
              </a:solidFill>
              <a:latin typeface="Roboto" panose="02000000000000000000" pitchFamily="2" charset="0"/>
              <a:ea typeface="Roboto" panose="02000000000000000000" pitchFamily="2" charset="0"/>
            </a:endParaRPr>
          </a:p>
        </p:txBody>
      </p:sp>
      <p:sp>
        <p:nvSpPr>
          <p:cNvPr id="48" name="TextBox 47">
            <a:extLst>
              <a:ext uri="{FF2B5EF4-FFF2-40B4-BE49-F238E27FC236}">
                <a16:creationId xmlns:a16="http://schemas.microsoft.com/office/drawing/2014/main" id="{DA3223FA-08A5-4B2E-AD87-FB7D38847376}"/>
              </a:ext>
            </a:extLst>
          </p:cNvPr>
          <p:cNvSpPr txBox="1"/>
          <p:nvPr/>
        </p:nvSpPr>
        <p:spPr>
          <a:xfrm>
            <a:off x="8556646" y="5871954"/>
            <a:ext cx="3061928" cy="477054"/>
          </a:xfrm>
          <a:prstGeom prst="rect">
            <a:avLst/>
          </a:prstGeom>
          <a:noFill/>
        </p:spPr>
        <p:txBody>
          <a:bodyPr wrap="none" rtlCol="0">
            <a:spAutoFit/>
          </a:bodyPr>
          <a:lstStyle/>
          <a:p>
            <a:pPr>
              <a:lnSpc>
                <a:spcPts val="3000"/>
              </a:lnSpc>
            </a:pPr>
            <a:r>
              <a:rPr lang="en-US" sz="2800" b="1" dirty="0">
                <a:solidFill>
                  <a:schemeClr val="bg1"/>
                </a:solidFill>
                <a:latin typeface="Roboto" panose="02000000000000000000" pitchFamily="2" charset="0"/>
                <a:ea typeface="Roboto" panose="02000000000000000000" pitchFamily="2" charset="0"/>
              </a:rPr>
              <a:t>TREETOP TIMES</a:t>
            </a:r>
            <a:endParaRPr lang="id-ID" sz="2800" b="1" i="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1880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353498"/>
            <a:ext cx="12192000" cy="1107445"/>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3396355" y="743930"/>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COMMUNICATIONS</a:t>
            </a:r>
            <a:endParaRPr lang="id-ID" sz="4400" b="1" dirty="0">
              <a:solidFill>
                <a:schemeClr val="bg1"/>
              </a:solidFill>
              <a:latin typeface="Roboto" panose="02000000000000000000" pitchFamily="2" charset="0"/>
              <a:ea typeface="Roboto" panose="02000000000000000000" pitchFamily="2" charset="0"/>
            </a:endParaRPr>
          </a:p>
        </p:txBody>
      </p:sp>
      <p:sp>
        <p:nvSpPr>
          <p:cNvPr id="11" name="7 CuadroTexto">
            <a:extLst>
              <a:ext uri="{FF2B5EF4-FFF2-40B4-BE49-F238E27FC236}">
                <a16:creationId xmlns:a16="http://schemas.microsoft.com/office/drawing/2014/main" id="{E64E1B36-6D6A-41D9-8831-596E991EA6C9}"/>
              </a:ext>
            </a:extLst>
          </p:cNvPr>
          <p:cNvSpPr txBox="1"/>
          <p:nvPr/>
        </p:nvSpPr>
        <p:spPr>
          <a:xfrm>
            <a:off x="0" y="2167778"/>
            <a:ext cx="12050829" cy="5137304"/>
          </a:xfrm>
          <a:prstGeom prst="rect">
            <a:avLst/>
          </a:prstGeom>
          <a:noFill/>
        </p:spPr>
        <p:txBody>
          <a:bodyPr wrap="square">
            <a:spAutoFit/>
          </a:bodyPr>
          <a:lstStyle/>
          <a:p>
            <a:pPr>
              <a:lnSpc>
                <a:spcPts val="1280"/>
              </a:lnSpc>
              <a:defRPr/>
            </a:pPr>
            <a:endParaRPr lang="en-US" sz="2200" dirty="0">
              <a:solidFill>
                <a:schemeClr val="bg1">
                  <a:lumMod val="50000"/>
                </a:schemeClr>
              </a:solidFill>
              <a:latin typeface="Roboto" panose="02000000000000000000"/>
              <a:ea typeface="Roboto" panose="02000000000000000000" pitchFamily="2" charset="0"/>
              <a:cs typeface="Lato" charset="0"/>
            </a:endParaRPr>
          </a:p>
          <a:p>
            <a:pPr marL="285750" lvl="0" indent="-285750">
              <a:lnSpc>
                <a:spcPct val="130000"/>
              </a:lnSpc>
              <a:buClr>
                <a:srgbClr val="264D74"/>
              </a:buClr>
              <a:buFont typeface="Arial" panose="020B0604020202020204" pitchFamily="34" charset="0"/>
              <a:buChar char="•"/>
            </a:pPr>
            <a:r>
              <a:rPr lang="en-US" sz="2100" b="1" dirty="0">
                <a:solidFill>
                  <a:srgbClr val="264D74"/>
                </a:solidFill>
                <a:latin typeface="Roboto" panose="02000000000000000000"/>
              </a:rPr>
              <a:t>CONNECTING OUR MEMBERS</a:t>
            </a:r>
            <a:r>
              <a:rPr lang="en-US" sz="2100" dirty="0">
                <a:solidFill>
                  <a:srgbClr val="000000">
                    <a:lumMod val="75000"/>
                    <a:lumOff val="25000"/>
                  </a:srgbClr>
                </a:solidFill>
                <a:latin typeface="Roboto" panose="02000000000000000000"/>
              </a:rPr>
              <a:t>. We’re using various tools to inform &amp; connect our members through their preferred method of communication – email, social media, notices in Lodge, etc.</a:t>
            </a:r>
            <a:endParaRPr lang="en-US" sz="2100" b="1" dirty="0">
              <a:solidFill>
                <a:srgbClr val="264D74"/>
              </a:solidFill>
              <a:latin typeface="Roboto" panose="02000000000000000000"/>
            </a:endParaRPr>
          </a:p>
          <a:p>
            <a:pPr marL="285750" indent="-285750">
              <a:lnSpc>
                <a:spcPct val="130000"/>
              </a:lnSpc>
              <a:buClr>
                <a:srgbClr val="264D74"/>
              </a:buClr>
              <a:buFont typeface="Arial" panose="020B0604020202020204" pitchFamily="34" charset="0"/>
              <a:buChar char="•"/>
            </a:pPr>
            <a:r>
              <a:rPr lang="en-US" sz="2100" b="1" dirty="0">
                <a:solidFill>
                  <a:srgbClr val="264D74"/>
                </a:solidFill>
                <a:latin typeface="Roboto" panose="02000000000000000000"/>
              </a:rPr>
              <a:t>FACEBOOK PAGE. </a:t>
            </a:r>
            <a:r>
              <a:rPr lang="en-US" sz="2100" dirty="0">
                <a:solidFill>
                  <a:schemeClr val="tx1">
                    <a:lumMod val="75000"/>
                    <a:lumOff val="25000"/>
                  </a:schemeClr>
                </a:solidFill>
                <a:latin typeface="Roboto" panose="02000000000000000000"/>
              </a:rPr>
              <a:t>We want to create a forum where people can connect, inform, notify, sell, ask, vent, laugh, be heard, etc. If a topic gets too heated, please PM me. I want you to feel heard and will do what I can to resolve the issue. </a:t>
            </a:r>
            <a:endParaRPr lang="en-US" sz="2100" b="1" dirty="0">
              <a:solidFill>
                <a:srgbClr val="264D74"/>
              </a:solidFill>
              <a:latin typeface="Roboto" panose="02000000000000000000"/>
            </a:endParaRPr>
          </a:p>
          <a:p>
            <a:pPr marL="285750" indent="-285750">
              <a:lnSpc>
                <a:spcPct val="130000"/>
              </a:lnSpc>
              <a:buClr>
                <a:srgbClr val="264D74"/>
              </a:buClr>
              <a:buFont typeface="Arial" panose="020B0604020202020204" pitchFamily="34" charset="0"/>
              <a:buChar char="•"/>
            </a:pPr>
            <a:r>
              <a:rPr lang="en-US" sz="2100" b="1" dirty="0">
                <a:solidFill>
                  <a:srgbClr val="264D74"/>
                </a:solidFill>
                <a:latin typeface="Roboto" panose="02000000000000000000"/>
              </a:rPr>
              <a:t>COMMUNITY EVENTS. </a:t>
            </a:r>
            <a:r>
              <a:rPr lang="en-US" sz="2100" dirty="0">
                <a:solidFill>
                  <a:schemeClr val="tx1">
                    <a:lumMod val="75000"/>
                    <a:lumOff val="25000"/>
                  </a:schemeClr>
                </a:solidFill>
                <a:latin typeface="Roboto" panose="02000000000000000000"/>
              </a:rPr>
              <a:t>Holiday Lights Parade. Between Christmas &amp; New Years. PLS Nifty 50. </a:t>
            </a:r>
          </a:p>
          <a:p>
            <a:pPr marL="285750" indent="-285750">
              <a:lnSpc>
                <a:spcPct val="130000"/>
              </a:lnSpc>
              <a:buClr>
                <a:srgbClr val="264D74"/>
              </a:buClr>
              <a:buFont typeface="Arial" panose="020B0604020202020204" pitchFamily="34" charset="0"/>
              <a:buChar char="•"/>
            </a:pPr>
            <a:r>
              <a:rPr lang="en-US" sz="2100" b="1" dirty="0">
                <a:solidFill>
                  <a:srgbClr val="264D74"/>
                </a:solidFill>
                <a:latin typeface="Roboto" panose="02000000000000000000"/>
              </a:rPr>
              <a:t>NEW SIGNAGE. </a:t>
            </a:r>
            <a:r>
              <a:rPr lang="en-US" sz="2100" dirty="0">
                <a:solidFill>
                  <a:schemeClr val="tx1">
                    <a:lumMod val="75000"/>
                    <a:lumOff val="25000"/>
                  </a:schemeClr>
                </a:solidFill>
                <a:latin typeface="Roboto" panose="02000000000000000000"/>
              </a:rPr>
              <a:t>We are updating the signage in our Lodge. </a:t>
            </a:r>
          </a:p>
          <a:p>
            <a:pPr marL="285750" indent="-285750">
              <a:lnSpc>
                <a:spcPct val="130000"/>
              </a:lnSpc>
              <a:buClr>
                <a:srgbClr val="264D74"/>
              </a:buClr>
              <a:buFont typeface="Arial" panose="020B0604020202020204" pitchFamily="34" charset="0"/>
              <a:buChar char="•"/>
            </a:pPr>
            <a:r>
              <a:rPr lang="en-US" sz="2100" b="1" dirty="0">
                <a:solidFill>
                  <a:srgbClr val="264D74"/>
                </a:solidFill>
                <a:latin typeface="Roboto" panose="02000000000000000000"/>
              </a:rPr>
              <a:t>THANK YOU. </a:t>
            </a:r>
            <a:r>
              <a:rPr lang="en-US" sz="2100" dirty="0">
                <a:solidFill>
                  <a:schemeClr val="tx1">
                    <a:lumMod val="75000"/>
                    <a:lumOff val="25000"/>
                  </a:schemeClr>
                </a:solidFill>
                <a:latin typeface="Roboto" panose="02000000000000000000"/>
              </a:rPr>
              <a:t>A big “thank you” to Loren for everything. He has been my right-hand man, helping me answer questions &amp; find solutions to issues that get brought up on our Facebook page. He’s amazing and we’re lucky to have him. </a:t>
            </a:r>
          </a:p>
          <a:p>
            <a:pPr>
              <a:buClr>
                <a:srgbClr val="264D74"/>
              </a:buClr>
            </a:pPr>
            <a:endParaRPr lang="en-US" sz="2800" dirty="0">
              <a:solidFill>
                <a:schemeClr val="tx1">
                  <a:lumMod val="75000"/>
                  <a:lumOff val="25000"/>
                </a:schemeClr>
              </a:solidFill>
              <a:latin typeface="Roboto" panose="02000000000000000000"/>
            </a:endParaRPr>
          </a:p>
          <a:p>
            <a:pPr marL="285750" lvl="0" indent="-285750">
              <a:buClr>
                <a:srgbClr val="264D74"/>
              </a:buClr>
              <a:buFont typeface="Arial" panose="020B0604020202020204" pitchFamily="34" charset="0"/>
              <a:buChar char="•"/>
            </a:pPr>
            <a:endParaRPr lang="en-US" sz="1600" dirty="0">
              <a:solidFill>
                <a:schemeClr val="tx1">
                  <a:lumMod val="75000"/>
                  <a:lumOff val="25000"/>
                </a:schemeClr>
              </a:solidFill>
              <a:latin typeface="Roboto" panose="02000000000000000000"/>
            </a:endParaRPr>
          </a:p>
        </p:txBody>
      </p:sp>
      <p:pic>
        <p:nvPicPr>
          <p:cNvPr id="8" name="Picture 7">
            <a:extLst>
              <a:ext uri="{FF2B5EF4-FFF2-40B4-BE49-F238E27FC236}">
                <a16:creationId xmlns:a16="http://schemas.microsoft.com/office/drawing/2014/main" id="{0D0547CD-3A69-45A9-B23D-39EECA52A5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09" y="172611"/>
            <a:ext cx="2926080" cy="1995167"/>
          </a:xfrm>
          <a:prstGeom prst="rect">
            <a:avLst/>
          </a:prstGeom>
        </p:spPr>
      </p:pic>
    </p:spTree>
    <p:extLst>
      <p:ext uri="{BB962C8B-B14F-4D97-AF65-F5344CB8AC3E}">
        <p14:creationId xmlns:p14="http://schemas.microsoft.com/office/powerpoint/2010/main" val="35065512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8D7A1C-0CAD-4284-A0FB-54FC571E8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0"/>
            <a:ext cx="12245340" cy="7311978"/>
          </a:xfrm>
          <a:prstGeom prst="rect">
            <a:avLst/>
          </a:prstGeom>
        </p:spPr>
      </p:pic>
      <p:sp>
        <p:nvSpPr>
          <p:cNvPr id="18" name="Rectangle 17">
            <a:extLst>
              <a:ext uri="{FF2B5EF4-FFF2-40B4-BE49-F238E27FC236}">
                <a16:creationId xmlns:a16="http://schemas.microsoft.com/office/drawing/2014/main" id="{D6921D85-5F94-4A4C-B47E-5FE782F9BE00}"/>
              </a:ext>
            </a:extLst>
          </p:cNvPr>
          <p:cNvSpPr/>
          <p:nvPr/>
        </p:nvSpPr>
        <p:spPr>
          <a:xfrm>
            <a:off x="-53340" y="2184935"/>
            <a:ext cx="12245340" cy="2338939"/>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FAAAFEF-E135-4B0A-ADC1-9B70A6249767}"/>
              </a:ext>
            </a:extLst>
          </p:cNvPr>
          <p:cNvSpPr txBox="1"/>
          <p:nvPr/>
        </p:nvSpPr>
        <p:spPr>
          <a:xfrm>
            <a:off x="421907" y="2554127"/>
            <a:ext cx="11348185" cy="1446550"/>
          </a:xfrm>
          <a:prstGeom prst="rect">
            <a:avLst/>
          </a:prstGeom>
          <a:noFill/>
        </p:spPr>
        <p:txBody>
          <a:bodyPr wrap="square" rtlCol="0">
            <a:spAutoFit/>
          </a:bodyPr>
          <a:lstStyle/>
          <a:p>
            <a:pPr algn="ctr"/>
            <a:r>
              <a:rPr lang="en-US" sz="4400" b="1" dirty="0">
                <a:solidFill>
                  <a:schemeClr val="bg1"/>
                </a:solidFill>
                <a:latin typeface="ADAM.CG PRO" pitchFamily="50" charset="0"/>
              </a:rPr>
              <a:t>QUESTION: EVENTS – LOVE THEM. LIKE THEM. HATE THEM?</a:t>
            </a:r>
            <a:endParaRPr lang="id-ID" sz="4400" b="1" dirty="0">
              <a:solidFill>
                <a:schemeClr val="bg1"/>
              </a:solidFill>
              <a:latin typeface="ADAM.CG PRO" pitchFamily="50" charset="0"/>
            </a:endParaRPr>
          </a:p>
        </p:txBody>
      </p:sp>
      <p:sp>
        <p:nvSpPr>
          <p:cNvPr id="26" name="TextBox 25">
            <a:extLst>
              <a:ext uri="{FF2B5EF4-FFF2-40B4-BE49-F238E27FC236}">
                <a16:creationId xmlns:a16="http://schemas.microsoft.com/office/drawing/2014/main" id="{59F6220F-BACC-4166-8BCF-711D4C993A14}"/>
              </a:ext>
            </a:extLst>
          </p:cNvPr>
          <p:cNvSpPr txBox="1"/>
          <p:nvPr/>
        </p:nvSpPr>
        <p:spPr>
          <a:xfrm>
            <a:off x="279132" y="261470"/>
            <a:ext cx="6766102" cy="830997"/>
          </a:xfrm>
          <a:prstGeom prst="rect">
            <a:avLst/>
          </a:prstGeom>
          <a:noFill/>
        </p:spPr>
        <p:txBody>
          <a:bodyPr wrap="square" rtlCol="0">
            <a:spAutoFit/>
          </a:bodyPr>
          <a:lstStyle/>
          <a:p>
            <a:pPr algn="ctr"/>
            <a:r>
              <a:rPr lang="en-US" sz="4800" b="1" dirty="0">
                <a:solidFill>
                  <a:schemeClr val="bg1"/>
                </a:solidFill>
                <a:latin typeface="ADAM.CG PRO" pitchFamily="50" charset="0"/>
              </a:rPr>
              <a:t>COMMUNICATION</a:t>
            </a:r>
            <a:endParaRPr lang="id-ID" sz="4800" b="1" dirty="0">
              <a:solidFill>
                <a:schemeClr val="bg1"/>
              </a:solidFill>
              <a:latin typeface="ADAM.CG PRO" pitchFamily="50" charset="0"/>
            </a:endParaRPr>
          </a:p>
        </p:txBody>
      </p:sp>
    </p:spTree>
    <p:extLst>
      <p:ext uri="{BB962C8B-B14F-4D97-AF65-F5344CB8AC3E}">
        <p14:creationId xmlns:p14="http://schemas.microsoft.com/office/powerpoint/2010/main" val="2640921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69441"/>
          </a:xfrm>
          <a:prstGeom prst="rect">
            <a:avLst/>
          </a:prstGeom>
          <a:noFill/>
        </p:spPr>
        <p:txBody>
          <a:bodyPr wrap="square" rtlCol="0">
            <a:spAutoFit/>
          </a:bodyPr>
          <a:lstStyle/>
          <a:p>
            <a:pPr algn="ctr"/>
            <a:r>
              <a:rPr lang="en-US" sz="4400" b="1" dirty="0">
                <a:solidFill>
                  <a:schemeClr val="bg1"/>
                </a:solidFill>
                <a:latin typeface="ADAM.CG PRO" pitchFamily="50" charset="0"/>
              </a:rPr>
              <a:t>BUDGET</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3360792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519224"/>
            <a:ext cx="12192000" cy="1502081"/>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2618836" y="1134149"/>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BUDGET HIGHLIGHTS</a:t>
            </a:r>
            <a:endParaRPr lang="id-ID" sz="4400" b="1" dirty="0">
              <a:solidFill>
                <a:schemeClr val="bg1"/>
              </a:solidFill>
              <a:latin typeface="Roboto" panose="02000000000000000000" pitchFamily="2" charset="0"/>
              <a:ea typeface="Roboto" panose="02000000000000000000" pitchFamily="2" charset="0"/>
            </a:endParaRPr>
          </a:p>
        </p:txBody>
      </p:sp>
      <p:sp>
        <p:nvSpPr>
          <p:cNvPr id="11" name="7 CuadroTexto">
            <a:extLst>
              <a:ext uri="{FF2B5EF4-FFF2-40B4-BE49-F238E27FC236}">
                <a16:creationId xmlns:a16="http://schemas.microsoft.com/office/drawing/2014/main" id="{E64E1B36-6D6A-41D9-8831-596E991EA6C9}"/>
              </a:ext>
            </a:extLst>
          </p:cNvPr>
          <p:cNvSpPr txBox="1"/>
          <p:nvPr/>
        </p:nvSpPr>
        <p:spPr>
          <a:xfrm>
            <a:off x="2549168" y="2258381"/>
            <a:ext cx="9315810" cy="3090590"/>
          </a:xfrm>
          <a:prstGeom prst="rect">
            <a:avLst/>
          </a:prstGeom>
          <a:noFill/>
        </p:spPr>
        <p:txBody>
          <a:bodyPr wrap="square">
            <a:spAutoFit/>
          </a:bodyPr>
          <a:lstStyle/>
          <a:p>
            <a:pPr>
              <a:lnSpc>
                <a:spcPts val="1280"/>
              </a:lnSpc>
              <a:defRPr/>
            </a:pPr>
            <a:endParaRPr lang="en-US" sz="2800" dirty="0">
              <a:solidFill>
                <a:schemeClr val="bg1">
                  <a:lumMod val="50000"/>
                </a:schemeClr>
              </a:solidFill>
              <a:latin typeface="Roboto" panose="02000000000000000000"/>
              <a:ea typeface="Roboto" panose="02000000000000000000" pitchFamily="2" charset="0"/>
              <a:cs typeface="Lato" charset="0"/>
            </a:endParaRPr>
          </a:p>
          <a:p>
            <a:pPr marL="285750" lvl="0" indent="-285750">
              <a:buClr>
                <a:srgbClr val="264D74"/>
              </a:buClr>
              <a:buFont typeface="Arial" panose="020B0604020202020204" pitchFamily="34" charset="0"/>
              <a:buChar char="•"/>
            </a:pPr>
            <a:r>
              <a:rPr lang="en-US" sz="2400" b="1" dirty="0">
                <a:solidFill>
                  <a:srgbClr val="264D74"/>
                </a:solidFill>
                <a:latin typeface="Roboto" panose="02000000000000000000"/>
              </a:rPr>
              <a:t>RESERVES</a:t>
            </a:r>
            <a:r>
              <a:rPr lang="en-US" sz="2400" dirty="0">
                <a:solidFill>
                  <a:schemeClr val="tx1">
                    <a:lumMod val="75000"/>
                    <a:lumOff val="25000"/>
                  </a:schemeClr>
                </a:solidFill>
                <a:latin typeface="Roboto" panose="02000000000000000000"/>
              </a:rPr>
              <a:t>.  Reserves reached 100% of fully funded trend for both water and general.</a:t>
            </a:r>
          </a:p>
          <a:p>
            <a:pPr marL="285750" indent="-285750">
              <a:buClr>
                <a:srgbClr val="264D74"/>
              </a:buClr>
              <a:buFont typeface="Arial" panose="020B0604020202020204" pitchFamily="34" charset="0"/>
              <a:buChar char="•"/>
            </a:pPr>
            <a:endParaRPr lang="en-US" sz="2400" b="1" dirty="0">
              <a:solidFill>
                <a:srgbClr val="264D74"/>
              </a:solidFill>
              <a:latin typeface="Roboto" panose="02000000000000000000"/>
            </a:endParaRPr>
          </a:p>
          <a:p>
            <a:pPr marL="285750" indent="-285750">
              <a:buClr>
                <a:srgbClr val="264D74"/>
              </a:buClr>
              <a:buFont typeface="Arial" panose="020B0604020202020204" pitchFamily="34" charset="0"/>
              <a:buChar char="•"/>
            </a:pPr>
            <a:r>
              <a:rPr lang="en-US" sz="2400" b="1" dirty="0">
                <a:solidFill>
                  <a:srgbClr val="264D74"/>
                </a:solidFill>
                <a:latin typeface="Roboto" panose="02000000000000000000"/>
              </a:rPr>
              <a:t>2020 PLAN. </a:t>
            </a:r>
            <a:r>
              <a:rPr lang="en-US" sz="2400" dirty="0">
                <a:solidFill>
                  <a:schemeClr val="tx1">
                    <a:lumMod val="75000"/>
                    <a:lumOff val="25000"/>
                  </a:schemeClr>
                </a:solidFill>
                <a:latin typeface="Roboto" panose="02000000000000000000"/>
              </a:rPr>
              <a:t>Project plan completed for 2020. </a:t>
            </a:r>
          </a:p>
          <a:p>
            <a:pPr>
              <a:buClr>
                <a:srgbClr val="264D74"/>
              </a:buClr>
            </a:pPr>
            <a:endParaRPr lang="en-US" sz="2400" b="1"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r>
              <a:rPr lang="en-US" sz="2400" b="1" dirty="0">
                <a:solidFill>
                  <a:srgbClr val="264D74"/>
                </a:solidFill>
                <a:latin typeface="Roboto" panose="02000000000000000000"/>
              </a:rPr>
              <a:t>HOA DUES. </a:t>
            </a:r>
            <a:r>
              <a:rPr lang="en-US" sz="2400" dirty="0">
                <a:solidFill>
                  <a:schemeClr val="tx1">
                    <a:lumMod val="75000"/>
                    <a:lumOff val="25000"/>
                  </a:schemeClr>
                </a:solidFill>
                <a:latin typeface="Roboto" panose="02000000000000000000"/>
              </a:rPr>
              <a:t>Homeowner dues will remain the same for 2020, no increases at this time. </a:t>
            </a:r>
          </a:p>
          <a:p>
            <a:pPr marL="285750" lvl="0" indent="-285750">
              <a:buClr>
                <a:srgbClr val="264D74"/>
              </a:buClr>
              <a:buFont typeface="Arial" panose="020B0604020202020204" pitchFamily="34" charset="0"/>
              <a:buChar char="•"/>
            </a:pPr>
            <a:endParaRPr lang="en-US" sz="1600" dirty="0">
              <a:solidFill>
                <a:schemeClr val="tx1">
                  <a:lumMod val="75000"/>
                  <a:lumOff val="25000"/>
                </a:schemeClr>
              </a:solidFill>
              <a:latin typeface="Roboto" panose="02000000000000000000"/>
            </a:endParaRPr>
          </a:p>
        </p:txBody>
      </p:sp>
      <p:pic>
        <p:nvPicPr>
          <p:cNvPr id="5" name="Picture 4" descr="A close up of a keyboard&#10;&#10;Description automatically generated">
            <a:extLst>
              <a:ext uri="{FF2B5EF4-FFF2-40B4-BE49-F238E27FC236}">
                <a16:creationId xmlns:a16="http://schemas.microsoft.com/office/drawing/2014/main" id="{56CB07BA-0D6B-42BB-9040-3DA97D8C1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54" y="163630"/>
            <a:ext cx="2104128" cy="2959653"/>
          </a:xfrm>
          <a:prstGeom prst="rect">
            <a:avLst/>
          </a:prstGeom>
        </p:spPr>
      </p:pic>
      <p:sp>
        <p:nvSpPr>
          <p:cNvPr id="2" name="Rectangle 1">
            <a:extLst>
              <a:ext uri="{FF2B5EF4-FFF2-40B4-BE49-F238E27FC236}">
                <a16:creationId xmlns:a16="http://schemas.microsoft.com/office/drawing/2014/main" id="{38CC32D7-50B5-4ACC-88E6-177EABDF7FC2}"/>
              </a:ext>
            </a:extLst>
          </p:cNvPr>
          <p:cNvSpPr/>
          <p:nvPr/>
        </p:nvSpPr>
        <p:spPr>
          <a:xfrm>
            <a:off x="0" y="5851518"/>
            <a:ext cx="12192000" cy="818173"/>
          </a:xfrm>
          <a:prstGeom prst="rect">
            <a:avLst/>
          </a:prstGeom>
          <a:solidFill>
            <a:srgbClr val="264D74"/>
          </a:solidFill>
        </p:spPr>
        <p:txBody>
          <a:bodyPr wrap="square">
            <a:spAutoFit/>
          </a:bodyPr>
          <a:lstStyle/>
          <a:p>
            <a:pPr marL="457200" lvl="1" indent="0">
              <a:lnSpc>
                <a:spcPts val="3000"/>
              </a:lnSpc>
              <a:buNone/>
            </a:pPr>
            <a:r>
              <a:rPr lang="en-US" dirty="0">
                <a:solidFill>
                  <a:schemeClr val="bg1"/>
                </a:solidFill>
                <a:latin typeface="Roboto" panose="02000000000000000000"/>
              </a:rPr>
              <a:t>Provides for annual operations, planned projects (per reserve study and water plan) and accumulates </a:t>
            </a:r>
          </a:p>
          <a:p>
            <a:pPr marL="457200" lvl="1" indent="0">
              <a:lnSpc>
                <a:spcPts val="3000"/>
              </a:lnSpc>
              <a:buNone/>
            </a:pPr>
            <a:r>
              <a:rPr lang="en-US" dirty="0">
                <a:solidFill>
                  <a:schemeClr val="bg1"/>
                </a:solidFill>
                <a:latin typeface="Roboto" panose="02000000000000000000"/>
              </a:rPr>
              <a:t>reserves for longer term capital projects per reserve study.</a:t>
            </a:r>
          </a:p>
        </p:txBody>
      </p:sp>
    </p:spTree>
    <p:extLst>
      <p:ext uri="{BB962C8B-B14F-4D97-AF65-F5344CB8AC3E}">
        <p14:creationId xmlns:p14="http://schemas.microsoft.com/office/powerpoint/2010/main" val="39353762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4D74"/>
        </a:solidFill>
        <a:effectLst/>
      </p:bgPr>
    </p:bg>
    <p:spTree>
      <p:nvGrpSpPr>
        <p:cNvPr id="1" name=""/>
        <p:cNvGrpSpPr/>
        <p:nvPr/>
      </p:nvGrpSpPr>
      <p:grpSpPr>
        <a:xfrm>
          <a:off x="0" y="0"/>
          <a:ext cx="0" cy="0"/>
          <a:chOff x="0" y="0"/>
          <a:chExt cx="0" cy="0"/>
        </a:xfrm>
      </p:grpSpPr>
      <p:pic>
        <p:nvPicPr>
          <p:cNvPr id="77" name="Picture 76" descr="A house with trees in the background&#10;&#10;Description generated with very high confidence">
            <a:extLst>
              <a:ext uri="{FF2B5EF4-FFF2-40B4-BE49-F238E27FC236}">
                <a16:creationId xmlns:a16="http://schemas.microsoft.com/office/drawing/2014/main" id="{47580679-F1AB-442A-8144-C3B9C0E13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6"/>
            <a:ext cx="12192000" cy="6866436"/>
          </a:xfrm>
          <a:prstGeom prst="rect">
            <a:avLst/>
          </a:prstGeom>
        </p:spPr>
      </p:pic>
      <p:sp>
        <p:nvSpPr>
          <p:cNvPr id="75" name="Rectangle 74">
            <a:extLst>
              <a:ext uri="{FF2B5EF4-FFF2-40B4-BE49-F238E27FC236}">
                <a16:creationId xmlns:a16="http://schemas.microsoft.com/office/drawing/2014/main" id="{6480E343-B8F0-49DF-9C51-81362CCC600D}"/>
              </a:ext>
            </a:extLst>
          </p:cNvPr>
          <p:cNvSpPr/>
          <p:nvPr/>
        </p:nvSpPr>
        <p:spPr>
          <a:xfrm>
            <a:off x="0" y="2895599"/>
            <a:ext cx="12192000" cy="3962401"/>
          </a:xfrm>
          <a:prstGeom prst="rect">
            <a:avLst/>
          </a:prstGeom>
          <a:solidFill>
            <a:schemeClr val="accent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Placeholder 11">
            <a:extLst>
              <a:ext uri="{FF2B5EF4-FFF2-40B4-BE49-F238E27FC236}">
                <a16:creationId xmlns:a16="http://schemas.microsoft.com/office/drawing/2014/main" id="{AECAAC6C-5B34-4FC7-900A-1F3098FD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63" y="2122405"/>
            <a:ext cx="1538692" cy="1523147"/>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Picture Placeholder 2">
            <a:extLst>
              <a:ext uri="{FF2B5EF4-FFF2-40B4-BE49-F238E27FC236}">
                <a16:creationId xmlns:a16="http://schemas.microsoft.com/office/drawing/2014/main" id="{C50BB636-214F-4423-9094-ACEA7065FE23}"/>
              </a:ext>
            </a:extLst>
          </p:cNvPr>
          <p:cNvSpPr>
            <a:spLocks noGrp="1"/>
          </p:cNvSpPr>
          <p:nvPr/>
        </p:nvSpPr>
        <p:spPr>
          <a:xfrm>
            <a:off x="5328001" y="2594682"/>
            <a:ext cx="1535998" cy="1668635"/>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a:lstStyle/>
          <a:p>
            <a:endParaRPr lang="en-US" dirty="0"/>
          </a:p>
        </p:txBody>
      </p:sp>
      <p:pic>
        <p:nvPicPr>
          <p:cNvPr id="60" name="Picture Placeholder 11">
            <a:extLst>
              <a:ext uri="{FF2B5EF4-FFF2-40B4-BE49-F238E27FC236}">
                <a16:creationId xmlns:a16="http://schemas.microsoft.com/office/drawing/2014/main" id="{A21FDD03-3B6E-4FC6-9C60-17AADAE81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852" y="2156109"/>
            <a:ext cx="1439823" cy="1518370"/>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Placeholder 11">
            <a:extLst>
              <a:ext uri="{FF2B5EF4-FFF2-40B4-BE49-F238E27FC236}">
                <a16:creationId xmlns:a16="http://schemas.microsoft.com/office/drawing/2014/main" id="{B5EA044D-E0BE-4595-A2CE-9E7B42ED5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894" y="2169342"/>
            <a:ext cx="1331018" cy="1574659"/>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 name="Picture Placeholder 11">
            <a:extLst>
              <a:ext uri="{FF2B5EF4-FFF2-40B4-BE49-F238E27FC236}">
                <a16:creationId xmlns:a16="http://schemas.microsoft.com/office/drawing/2014/main" id="{9A9754E4-26DA-419F-A28F-16341394FA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771" y="2186494"/>
            <a:ext cx="1395061" cy="1560599"/>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Placeholder 11">
            <a:extLst>
              <a:ext uri="{FF2B5EF4-FFF2-40B4-BE49-F238E27FC236}">
                <a16:creationId xmlns:a16="http://schemas.microsoft.com/office/drawing/2014/main" id="{247E52B2-942E-4A0E-AB0A-AB0088BFB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6173" y="2186495"/>
            <a:ext cx="1427929" cy="1560598"/>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Placeholder 11">
            <a:extLst>
              <a:ext uri="{FF2B5EF4-FFF2-40B4-BE49-F238E27FC236}">
                <a16:creationId xmlns:a16="http://schemas.microsoft.com/office/drawing/2014/main" id="{AF2CD979-22B8-4EC6-BC3C-C28FEE5C0F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4230" y="2204703"/>
            <a:ext cx="1487269" cy="1544196"/>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Placeholder 11">
            <a:extLst>
              <a:ext uri="{FF2B5EF4-FFF2-40B4-BE49-F238E27FC236}">
                <a16:creationId xmlns:a16="http://schemas.microsoft.com/office/drawing/2014/main" id="{7AA11BB0-FAA3-4976-A78A-0EBFD32E45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3953" y="2195901"/>
            <a:ext cx="1497443" cy="1589064"/>
          </a:xfrm>
          <a:prstGeom prst="rect">
            <a:avLst/>
          </a:prstGeom>
          <a:solidFill>
            <a:srgbClr val="FFFFFF">
              <a:shade val="85000"/>
            </a:srgbClr>
          </a:solidFill>
          <a:ln w="254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 name="Rectangle 67">
            <a:extLst>
              <a:ext uri="{FF2B5EF4-FFF2-40B4-BE49-F238E27FC236}">
                <a16:creationId xmlns:a16="http://schemas.microsoft.com/office/drawing/2014/main" id="{C6343A98-75DB-4534-B837-56D52251275B}"/>
              </a:ext>
            </a:extLst>
          </p:cNvPr>
          <p:cNvSpPr/>
          <p:nvPr/>
        </p:nvSpPr>
        <p:spPr>
          <a:xfrm>
            <a:off x="3821555" y="3734311"/>
            <a:ext cx="1331018"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BOB</a:t>
            </a:r>
          </a:p>
          <a:p>
            <a:r>
              <a:rPr lang="en-US" sz="1400" b="1" dirty="0">
                <a:solidFill>
                  <a:schemeClr val="bg1"/>
                </a:solidFill>
                <a:latin typeface="Roboto" panose="02000000000000000000" pitchFamily="2" charset="0"/>
                <a:ea typeface="Roboto" panose="02000000000000000000" pitchFamily="2" charset="0"/>
                <a:cs typeface="Lato" charset="0"/>
              </a:rPr>
              <a:t>Secretary</a:t>
            </a:r>
          </a:p>
        </p:txBody>
      </p:sp>
      <p:sp>
        <p:nvSpPr>
          <p:cNvPr id="69" name="Rectangle 68">
            <a:extLst>
              <a:ext uri="{FF2B5EF4-FFF2-40B4-BE49-F238E27FC236}">
                <a16:creationId xmlns:a16="http://schemas.microsoft.com/office/drawing/2014/main" id="{74D520DC-EC47-4856-B868-4425ADBE3C80}"/>
              </a:ext>
            </a:extLst>
          </p:cNvPr>
          <p:cNvSpPr/>
          <p:nvPr/>
        </p:nvSpPr>
        <p:spPr>
          <a:xfrm>
            <a:off x="7135529" y="3744001"/>
            <a:ext cx="1331018" cy="738664"/>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KEN</a:t>
            </a:r>
          </a:p>
          <a:p>
            <a:r>
              <a:rPr lang="en-US" sz="1400" b="1" dirty="0">
                <a:solidFill>
                  <a:schemeClr val="bg1"/>
                </a:solidFill>
                <a:latin typeface="Roboto" panose="02000000000000000000" pitchFamily="2" charset="0"/>
                <a:ea typeface="Roboto" panose="02000000000000000000" pitchFamily="2" charset="0"/>
                <a:cs typeface="Lato" charset="0"/>
              </a:rPr>
              <a:t>Roads &amp; Maintenance</a:t>
            </a:r>
          </a:p>
        </p:txBody>
      </p:sp>
      <p:sp>
        <p:nvSpPr>
          <p:cNvPr id="70" name="Rectangle 69">
            <a:extLst>
              <a:ext uri="{FF2B5EF4-FFF2-40B4-BE49-F238E27FC236}">
                <a16:creationId xmlns:a16="http://schemas.microsoft.com/office/drawing/2014/main" id="{0E251DFB-288C-4386-A8F7-39ABB69AC5E5}"/>
              </a:ext>
            </a:extLst>
          </p:cNvPr>
          <p:cNvSpPr/>
          <p:nvPr/>
        </p:nvSpPr>
        <p:spPr>
          <a:xfrm>
            <a:off x="2172003" y="3740097"/>
            <a:ext cx="1550678"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DAVE</a:t>
            </a:r>
          </a:p>
          <a:p>
            <a:r>
              <a:rPr lang="en-US" sz="1400" b="1" dirty="0">
                <a:solidFill>
                  <a:schemeClr val="bg1"/>
                </a:solidFill>
                <a:latin typeface="Roboto" panose="02000000000000000000" pitchFamily="2" charset="0"/>
                <a:ea typeface="Roboto" panose="02000000000000000000" pitchFamily="2" charset="0"/>
                <a:cs typeface="Lato" charset="0"/>
              </a:rPr>
              <a:t>Vice President</a:t>
            </a:r>
          </a:p>
        </p:txBody>
      </p:sp>
      <p:sp>
        <p:nvSpPr>
          <p:cNvPr id="71" name="Rectangle 70">
            <a:extLst>
              <a:ext uri="{FF2B5EF4-FFF2-40B4-BE49-F238E27FC236}">
                <a16:creationId xmlns:a16="http://schemas.microsoft.com/office/drawing/2014/main" id="{55D8B944-47F3-4CB6-B594-29569E5294D8}"/>
              </a:ext>
            </a:extLst>
          </p:cNvPr>
          <p:cNvSpPr/>
          <p:nvPr/>
        </p:nvSpPr>
        <p:spPr>
          <a:xfrm>
            <a:off x="5479476" y="3747849"/>
            <a:ext cx="1331018"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BONNIE</a:t>
            </a:r>
          </a:p>
          <a:p>
            <a:r>
              <a:rPr lang="en-US" sz="1400" b="1" dirty="0">
                <a:solidFill>
                  <a:schemeClr val="bg1"/>
                </a:solidFill>
                <a:latin typeface="Roboto" panose="02000000000000000000" pitchFamily="2" charset="0"/>
                <a:ea typeface="Roboto" panose="02000000000000000000" pitchFamily="2" charset="0"/>
                <a:cs typeface="Lato" charset="0"/>
              </a:rPr>
              <a:t>Treasurer</a:t>
            </a:r>
          </a:p>
        </p:txBody>
      </p:sp>
      <p:sp>
        <p:nvSpPr>
          <p:cNvPr id="72" name="Rectangle 71">
            <a:extLst>
              <a:ext uri="{FF2B5EF4-FFF2-40B4-BE49-F238E27FC236}">
                <a16:creationId xmlns:a16="http://schemas.microsoft.com/office/drawing/2014/main" id="{4BE1E047-5671-46FE-B4E1-67B0C7B6EE06}"/>
              </a:ext>
            </a:extLst>
          </p:cNvPr>
          <p:cNvSpPr/>
          <p:nvPr/>
        </p:nvSpPr>
        <p:spPr>
          <a:xfrm>
            <a:off x="8791015" y="3761598"/>
            <a:ext cx="1331018"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ROBB</a:t>
            </a:r>
          </a:p>
          <a:p>
            <a:r>
              <a:rPr lang="en-US" sz="1400" b="1" dirty="0">
                <a:solidFill>
                  <a:schemeClr val="bg1"/>
                </a:solidFill>
                <a:latin typeface="Roboto" panose="02000000000000000000" pitchFamily="2" charset="0"/>
                <a:ea typeface="Roboto" panose="02000000000000000000" pitchFamily="2" charset="0"/>
                <a:cs typeface="Lato" charset="0"/>
              </a:rPr>
              <a:t>Water</a:t>
            </a:r>
          </a:p>
        </p:txBody>
      </p:sp>
      <p:sp>
        <p:nvSpPr>
          <p:cNvPr id="73" name="Rectangle 72">
            <a:extLst>
              <a:ext uri="{FF2B5EF4-FFF2-40B4-BE49-F238E27FC236}">
                <a16:creationId xmlns:a16="http://schemas.microsoft.com/office/drawing/2014/main" id="{5DF4E5AF-EE3B-481A-8538-A4FCB0A607CB}"/>
              </a:ext>
            </a:extLst>
          </p:cNvPr>
          <p:cNvSpPr/>
          <p:nvPr/>
        </p:nvSpPr>
        <p:spPr>
          <a:xfrm>
            <a:off x="10446501" y="3792061"/>
            <a:ext cx="1645860"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CELESTINA</a:t>
            </a:r>
          </a:p>
          <a:p>
            <a:r>
              <a:rPr lang="en-US" sz="1400" b="1" dirty="0">
                <a:solidFill>
                  <a:schemeClr val="bg1"/>
                </a:solidFill>
                <a:latin typeface="Roboto" panose="02000000000000000000" pitchFamily="2" charset="0"/>
                <a:ea typeface="Roboto" panose="02000000000000000000" pitchFamily="2" charset="0"/>
                <a:cs typeface="Lato" charset="0"/>
              </a:rPr>
              <a:t>Communications</a:t>
            </a:r>
          </a:p>
        </p:txBody>
      </p:sp>
      <p:sp>
        <p:nvSpPr>
          <p:cNvPr id="74" name="Rectangle 73">
            <a:extLst>
              <a:ext uri="{FF2B5EF4-FFF2-40B4-BE49-F238E27FC236}">
                <a16:creationId xmlns:a16="http://schemas.microsoft.com/office/drawing/2014/main" id="{573A79FA-14C7-433B-A872-132BCB66275B}"/>
              </a:ext>
            </a:extLst>
          </p:cNvPr>
          <p:cNvSpPr/>
          <p:nvPr/>
        </p:nvSpPr>
        <p:spPr>
          <a:xfrm>
            <a:off x="418534" y="3702148"/>
            <a:ext cx="1331018" cy="523220"/>
          </a:xfrm>
          <a:prstGeom prst="rect">
            <a:avLst/>
          </a:prstGeom>
        </p:spPr>
        <p:txBody>
          <a:bodyPr wrap="square">
            <a:spAutoFit/>
          </a:bodyPr>
          <a:lstStyle/>
          <a:p>
            <a:r>
              <a:rPr lang="en-US" sz="1400" b="1" dirty="0">
                <a:solidFill>
                  <a:schemeClr val="bg1"/>
                </a:solidFill>
                <a:latin typeface="Roboto" panose="02000000000000000000" pitchFamily="2" charset="0"/>
                <a:ea typeface="Roboto" panose="02000000000000000000" pitchFamily="2" charset="0"/>
                <a:cs typeface="Lato" charset="0"/>
              </a:rPr>
              <a:t>MARK</a:t>
            </a:r>
          </a:p>
          <a:p>
            <a:r>
              <a:rPr lang="en-US" sz="1400" b="1" dirty="0">
                <a:solidFill>
                  <a:schemeClr val="bg1"/>
                </a:solidFill>
                <a:latin typeface="Roboto" panose="02000000000000000000" pitchFamily="2" charset="0"/>
                <a:ea typeface="Roboto" panose="02000000000000000000" pitchFamily="2" charset="0"/>
                <a:cs typeface="Lato" charset="0"/>
              </a:rPr>
              <a:t>President</a:t>
            </a:r>
          </a:p>
        </p:txBody>
      </p:sp>
      <p:sp>
        <p:nvSpPr>
          <p:cNvPr id="78" name="Rectangle 77">
            <a:extLst>
              <a:ext uri="{FF2B5EF4-FFF2-40B4-BE49-F238E27FC236}">
                <a16:creationId xmlns:a16="http://schemas.microsoft.com/office/drawing/2014/main" id="{BE77E426-C64D-4B92-B29B-2C3AD060ACF9}"/>
              </a:ext>
            </a:extLst>
          </p:cNvPr>
          <p:cNvSpPr/>
          <p:nvPr/>
        </p:nvSpPr>
        <p:spPr>
          <a:xfrm>
            <a:off x="0" y="910182"/>
            <a:ext cx="12192000" cy="485967"/>
          </a:xfrm>
          <a:prstGeom prst="rect">
            <a:avLst/>
          </a:prstGeom>
        </p:spPr>
        <p:txBody>
          <a:bodyPr wrap="square">
            <a:spAutoFit/>
          </a:bodyPr>
          <a:lstStyle/>
          <a:p>
            <a:pPr algn="ctr">
              <a:lnSpc>
                <a:spcPts val="3000"/>
              </a:lnSpc>
            </a:pPr>
            <a:r>
              <a:rPr lang="en-US" sz="3600" b="1" dirty="0">
                <a:solidFill>
                  <a:schemeClr val="bg1"/>
                </a:solidFill>
                <a:latin typeface="Roboto" panose="02000000000000000000" pitchFamily="2" charset="0"/>
                <a:ea typeface="Roboto" panose="02000000000000000000" pitchFamily="2" charset="0"/>
              </a:rPr>
              <a:t>YOUR BOARD OF DIRECTORS</a:t>
            </a:r>
            <a:endParaRPr lang="id-ID" sz="3600" b="1" dirty="0">
              <a:solidFill>
                <a:schemeClr val="bg1"/>
              </a:solidFill>
              <a:latin typeface="Roboto" panose="02000000000000000000" pitchFamily="2" charset="0"/>
              <a:ea typeface="Roboto" panose="02000000000000000000" pitchFamily="2" charset="0"/>
            </a:endParaRPr>
          </a:p>
        </p:txBody>
      </p:sp>
      <p:cxnSp>
        <p:nvCxnSpPr>
          <p:cNvPr id="81" name="Straight Connector 80">
            <a:extLst>
              <a:ext uri="{FF2B5EF4-FFF2-40B4-BE49-F238E27FC236}">
                <a16:creationId xmlns:a16="http://schemas.microsoft.com/office/drawing/2014/main" id="{5CA6B89D-FD93-42B2-B31B-C6B3B973BC50}"/>
              </a:ext>
            </a:extLst>
          </p:cNvPr>
          <p:cNvCxnSpPr>
            <a:cxnSpLocks/>
          </p:cNvCxnSpPr>
          <p:nvPr/>
        </p:nvCxnSpPr>
        <p:spPr>
          <a:xfrm rot="16200000">
            <a:off x="6122927" y="4795008"/>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88394D9-D47D-406F-B165-4004085ED3F8}"/>
              </a:ext>
            </a:extLst>
          </p:cNvPr>
          <p:cNvSpPr txBox="1"/>
          <p:nvPr/>
        </p:nvSpPr>
        <p:spPr>
          <a:xfrm>
            <a:off x="5015904" y="6075603"/>
            <a:ext cx="2214068" cy="401328"/>
          </a:xfrm>
          <a:prstGeom prst="rect">
            <a:avLst/>
          </a:prstGeom>
          <a:noFill/>
        </p:spPr>
        <p:txBody>
          <a:bodyPr wrap="none" rtlCol="0">
            <a:spAutoFit/>
          </a:bodyPr>
          <a:lstStyle/>
          <a:p>
            <a:pPr algn="ctr">
              <a:lnSpc>
                <a:spcPts val="3000"/>
              </a:lnSpc>
            </a:pPr>
            <a:r>
              <a:rPr lang="en-US" sz="700" spc="600" dirty="0">
                <a:solidFill>
                  <a:schemeClr val="bg1"/>
                </a:solidFill>
                <a:latin typeface="Roboto" panose="02000000000000000000" pitchFamily="2" charset="0"/>
                <a:ea typeface="Roboto" panose="02000000000000000000" pitchFamily="2" charset="0"/>
              </a:rPr>
              <a:t>PINELOCHSUN.ORG</a:t>
            </a:r>
            <a:endParaRPr lang="id-ID" sz="700" spc="600" dirty="0">
              <a:solidFill>
                <a:schemeClr val="bg1"/>
              </a:solidFill>
              <a:latin typeface="Roboto" panose="02000000000000000000" pitchFamily="2" charset="0"/>
              <a:ea typeface="Roboto" panose="02000000000000000000" pitchFamily="2" charset="0"/>
            </a:endParaRPr>
          </a:p>
        </p:txBody>
      </p:sp>
      <p:pic>
        <p:nvPicPr>
          <p:cNvPr id="23" name="Picture 22">
            <a:extLst>
              <a:ext uri="{FF2B5EF4-FFF2-40B4-BE49-F238E27FC236}">
                <a16:creationId xmlns:a16="http://schemas.microsoft.com/office/drawing/2014/main" id="{E2CC48B1-4A0A-44C6-ABD1-58CF21550E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9750" y="90865"/>
            <a:ext cx="1673146" cy="858798"/>
          </a:xfrm>
          <a:prstGeom prst="rect">
            <a:avLst/>
          </a:prstGeom>
        </p:spPr>
      </p:pic>
    </p:spTree>
    <p:extLst>
      <p:ext uri="{BB962C8B-B14F-4D97-AF65-F5344CB8AC3E}">
        <p14:creationId xmlns:p14="http://schemas.microsoft.com/office/powerpoint/2010/main" val="5828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out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2081719" y="2977980"/>
            <a:ext cx="6775821" cy="9020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1861226" y="3044279"/>
            <a:ext cx="7308173" cy="769441"/>
          </a:xfrm>
          <a:prstGeom prst="rect">
            <a:avLst/>
          </a:prstGeom>
          <a:noFill/>
        </p:spPr>
        <p:txBody>
          <a:bodyPr wrap="square" rtlCol="0">
            <a:spAutoFit/>
          </a:bodyPr>
          <a:lstStyle/>
          <a:p>
            <a:pPr algn="ctr"/>
            <a:r>
              <a:rPr lang="en-US" sz="4400" b="1" dirty="0">
                <a:solidFill>
                  <a:schemeClr val="bg1"/>
                </a:solidFill>
                <a:latin typeface="ADAM.CG PRO" pitchFamily="50" charset="0"/>
              </a:rPr>
              <a:t>BUDGET QUESTIONS/VOTE</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309515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2036325" y="2880703"/>
            <a:ext cx="8236084" cy="10965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2244118" y="3044277"/>
            <a:ext cx="7820497" cy="769441"/>
          </a:xfrm>
          <a:prstGeom prst="rect">
            <a:avLst/>
          </a:prstGeom>
          <a:noFill/>
        </p:spPr>
        <p:txBody>
          <a:bodyPr wrap="square" rtlCol="0">
            <a:spAutoFit/>
          </a:bodyPr>
          <a:lstStyle/>
          <a:p>
            <a:pPr algn="ctr"/>
            <a:r>
              <a:rPr lang="en-US" sz="4400" b="1" dirty="0">
                <a:solidFill>
                  <a:schemeClr val="bg1"/>
                </a:solidFill>
                <a:latin typeface="ADAM.CG PRO" pitchFamily="50" charset="0"/>
              </a:rPr>
              <a:t>BOARD MEMBER ELECTIONS</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2911683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294124"/>
            <a:ext cx="12192000" cy="1309576"/>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592FBCE-B19B-403A-8C1E-8BAE3323164C}"/>
              </a:ext>
            </a:extLst>
          </p:cNvPr>
          <p:cNvSpPr txBox="1"/>
          <p:nvPr/>
        </p:nvSpPr>
        <p:spPr>
          <a:xfrm>
            <a:off x="189145" y="694258"/>
            <a:ext cx="8048084" cy="509307"/>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BOARD ELECTIONS</a:t>
            </a:r>
            <a:endParaRPr lang="id-ID" sz="4400" b="1" dirty="0">
              <a:solidFill>
                <a:schemeClr val="bg1"/>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AFC70F13-A0E4-4B13-99E8-2A7DDC536B08}"/>
              </a:ext>
            </a:extLst>
          </p:cNvPr>
          <p:cNvPicPr>
            <a:picLocks noChangeAspect="1"/>
          </p:cNvPicPr>
          <p:nvPr/>
        </p:nvPicPr>
        <p:blipFill>
          <a:blip r:embed="rId2"/>
          <a:stretch>
            <a:fillRect/>
          </a:stretch>
        </p:blipFill>
        <p:spPr>
          <a:xfrm>
            <a:off x="1768685" y="3283750"/>
            <a:ext cx="9024297" cy="3238969"/>
          </a:xfrm>
          <a:prstGeom prst="rect">
            <a:avLst/>
          </a:prstGeom>
        </p:spPr>
      </p:pic>
      <p:sp>
        <p:nvSpPr>
          <p:cNvPr id="3" name="TextBox 2">
            <a:extLst>
              <a:ext uri="{FF2B5EF4-FFF2-40B4-BE49-F238E27FC236}">
                <a16:creationId xmlns:a16="http://schemas.microsoft.com/office/drawing/2014/main" id="{58DF2562-9E50-45E1-B160-36E7747B3100}"/>
              </a:ext>
            </a:extLst>
          </p:cNvPr>
          <p:cNvSpPr txBox="1"/>
          <p:nvPr/>
        </p:nvSpPr>
        <p:spPr>
          <a:xfrm>
            <a:off x="346819" y="1843560"/>
            <a:ext cx="11042468" cy="1200329"/>
          </a:xfrm>
          <a:prstGeom prst="rect">
            <a:avLst/>
          </a:prstGeom>
          <a:noFill/>
        </p:spPr>
        <p:txBody>
          <a:bodyPr wrap="square" rtlCol="0">
            <a:spAutoFit/>
          </a:bodyPr>
          <a:lstStyle/>
          <a:p>
            <a:r>
              <a:rPr lang="en-US" sz="2400" dirty="0">
                <a:solidFill>
                  <a:srgbClr val="264D74"/>
                </a:solidFill>
                <a:latin typeface="Roboto" panose="02000000000000000000"/>
              </a:rPr>
              <a:t>Voting On:</a:t>
            </a:r>
          </a:p>
          <a:p>
            <a:pPr marL="285750" indent="-285750">
              <a:buFont typeface="Arial" panose="020B0604020202020204" pitchFamily="34" charset="0"/>
              <a:buChar char="•"/>
            </a:pPr>
            <a:r>
              <a:rPr lang="en-US" sz="2400" dirty="0">
                <a:latin typeface="Roboto" panose="02000000000000000000"/>
              </a:rPr>
              <a:t>Mark Selin, President -1 year term ‘at large’</a:t>
            </a:r>
          </a:p>
          <a:p>
            <a:pPr marL="285750" indent="-285750">
              <a:buFont typeface="Arial" panose="020B0604020202020204" pitchFamily="34" charset="0"/>
              <a:buChar char="•"/>
            </a:pPr>
            <a:r>
              <a:rPr lang="en-US" sz="2400" dirty="0">
                <a:latin typeface="Roboto" panose="02000000000000000000"/>
              </a:rPr>
              <a:t>Celeste Murphy - Communications</a:t>
            </a:r>
          </a:p>
        </p:txBody>
      </p:sp>
    </p:spTree>
    <p:extLst>
      <p:ext uri="{BB962C8B-B14F-4D97-AF65-F5344CB8AC3E}">
        <p14:creationId xmlns:p14="http://schemas.microsoft.com/office/powerpoint/2010/main" val="694063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45397"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1711798" y="2880701"/>
            <a:ext cx="8236084" cy="10965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2023624" y="3044275"/>
            <a:ext cx="7820497" cy="769441"/>
          </a:xfrm>
          <a:prstGeom prst="rect">
            <a:avLst/>
          </a:prstGeom>
          <a:noFill/>
        </p:spPr>
        <p:txBody>
          <a:bodyPr wrap="square" rtlCol="0">
            <a:spAutoFit/>
          </a:bodyPr>
          <a:lstStyle/>
          <a:p>
            <a:pPr algn="ctr"/>
            <a:r>
              <a:rPr lang="en-US" sz="4400" b="1" dirty="0">
                <a:solidFill>
                  <a:schemeClr val="bg1"/>
                </a:solidFill>
                <a:latin typeface="ADAM.CG PRO" pitchFamily="50" charset="0"/>
              </a:rPr>
              <a:t>THANK YOU!</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162444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4B3222-BDF5-448C-82B4-BA1F9DE6F654}"/>
              </a:ext>
            </a:extLst>
          </p:cNvPr>
          <p:cNvGrpSpPr/>
          <p:nvPr/>
        </p:nvGrpSpPr>
        <p:grpSpPr>
          <a:xfrm>
            <a:off x="225463" y="2775663"/>
            <a:ext cx="11544300" cy="1009139"/>
            <a:chOff x="225463" y="2775663"/>
            <a:chExt cx="11544300" cy="1009139"/>
          </a:xfrm>
        </p:grpSpPr>
        <p:sp>
          <p:nvSpPr>
            <p:cNvPr id="49" name="Rectangle 48">
              <a:extLst>
                <a:ext uri="{FF2B5EF4-FFF2-40B4-BE49-F238E27FC236}">
                  <a16:creationId xmlns:a16="http://schemas.microsoft.com/office/drawing/2014/main" id="{F7744CCB-F970-4837-B5E4-637B618A0838}"/>
                </a:ext>
              </a:extLst>
            </p:cNvPr>
            <p:cNvSpPr/>
            <p:nvPr/>
          </p:nvSpPr>
          <p:spPr>
            <a:xfrm>
              <a:off x="225463" y="2798280"/>
              <a:ext cx="623169" cy="741417"/>
            </a:xfrm>
            <a:prstGeom prst="rect">
              <a:avLst/>
            </a:prstGeom>
            <a:solidFill>
              <a:srgbClr val="326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a:solidFill>
                    <a:schemeClr val="bg1"/>
                  </a:solidFill>
                  <a:latin typeface="Roboto" panose="02000000000000000000" pitchFamily="2" charset="0"/>
                  <a:ea typeface="Roboto" panose="02000000000000000000" pitchFamily="2" charset="0"/>
                  <a:cs typeface="Lato" panose="020F0502020204030203" pitchFamily="34" charset="0"/>
                </a:rPr>
                <a:t>01</a:t>
              </a:r>
            </a:p>
          </p:txBody>
        </p:sp>
        <p:sp>
          <p:nvSpPr>
            <p:cNvPr id="51" name="7 CuadroTexto">
              <a:extLst>
                <a:ext uri="{FF2B5EF4-FFF2-40B4-BE49-F238E27FC236}">
                  <a16:creationId xmlns:a16="http://schemas.microsoft.com/office/drawing/2014/main" id="{690A0D7D-2B04-452A-BE25-48C30EE17665}"/>
                </a:ext>
              </a:extLst>
            </p:cNvPr>
            <p:cNvSpPr txBox="1"/>
            <p:nvPr/>
          </p:nvSpPr>
          <p:spPr>
            <a:xfrm>
              <a:off x="1033168" y="2880135"/>
              <a:ext cx="2740025" cy="759182"/>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1200" b="1" dirty="0">
                  <a:solidFill>
                    <a:schemeClr val="bg1">
                      <a:lumMod val="50000"/>
                    </a:schemeClr>
                  </a:solidFill>
                  <a:latin typeface="Roboto" panose="02000000000000000000" pitchFamily="2" charset="0"/>
                  <a:ea typeface="Roboto" panose="02000000000000000000" pitchFamily="2" charset="0"/>
                  <a:cs typeface="Lato" charset="0"/>
                </a:rPr>
                <a:t>Transparency of progress </a:t>
              </a:r>
              <a:r>
                <a:rPr lang="en-US" sz="1200" dirty="0">
                  <a:solidFill>
                    <a:schemeClr val="bg1">
                      <a:lumMod val="50000"/>
                    </a:schemeClr>
                  </a:solidFill>
                  <a:latin typeface="Roboto" panose="02000000000000000000" pitchFamily="2" charset="0"/>
                  <a:ea typeface="Roboto" panose="02000000000000000000" pitchFamily="2" charset="0"/>
                  <a:cs typeface="Lato" charset="0"/>
                </a:rPr>
                <a:t>regarding agreed membership priorities – water, roads and maintenance. </a:t>
              </a:r>
            </a:p>
          </p:txBody>
        </p:sp>
        <p:sp>
          <p:nvSpPr>
            <p:cNvPr id="52" name="Rectangle 51">
              <a:extLst>
                <a:ext uri="{FF2B5EF4-FFF2-40B4-BE49-F238E27FC236}">
                  <a16:creationId xmlns:a16="http://schemas.microsoft.com/office/drawing/2014/main" id="{1B451E93-7200-4A2E-85C4-05A3747EED15}"/>
                </a:ext>
              </a:extLst>
            </p:cNvPr>
            <p:cNvSpPr/>
            <p:nvPr/>
          </p:nvSpPr>
          <p:spPr>
            <a:xfrm>
              <a:off x="4137058" y="2798280"/>
              <a:ext cx="623169" cy="741417"/>
            </a:xfrm>
            <a:prstGeom prst="rect">
              <a:avLst/>
            </a:prstGeom>
            <a:solidFill>
              <a:srgbClr val="326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Roboto" panose="02000000000000000000" pitchFamily="2" charset="0"/>
                  <a:ea typeface="Roboto" panose="02000000000000000000" pitchFamily="2" charset="0"/>
                  <a:cs typeface="Lato" panose="020F0502020204030203" pitchFamily="34" charset="0"/>
                </a:rPr>
                <a:t>02</a:t>
              </a:r>
            </a:p>
          </p:txBody>
        </p:sp>
        <p:sp>
          <p:nvSpPr>
            <p:cNvPr id="54" name="7 CuadroTexto">
              <a:extLst>
                <a:ext uri="{FF2B5EF4-FFF2-40B4-BE49-F238E27FC236}">
                  <a16:creationId xmlns:a16="http://schemas.microsoft.com/office/drawing/2014/main" id="{F64AE6B9-BAD3-470F-9429-748473A59740}"/>
                </a:ext>
              </a:extLst>
            </p:cNvPr>
            <p:cNvSpPr txBox="1"/>
            <p:nvPr/>
          </p:nvSpPr>
          <p:spPr>
            <a:xfrm>
              <a:off x="4944762" y="2880135"/>
              <a:ext cx="2740026" cy="759182"/>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1200" b="1" dirty="0">
                  <a:solidFill>
                    <a:schemeClr val="bg1">
                      <a:lumMod val="50000"/>
                    </a:schemeClr>
                  </a:solidFill>
                  <a:latin typeface="Roboto" panose="02000000000000000000" pitchFamily="2" charset="0"/>
                  <a:ea typeface="Roboto" panose="02000000000000000000" pitchFamily="2" charset="0"/>
                  <a:cs typeface="Lato" charset="0"/>
                </a:rPr>
                <a:t>Consistency of communication </a:t>
              </a:r>
              <a:r>
                <a:rPr lang="en-US" sz="1200" dirty="0">
                  <a:solidFill>
                    <a:schemeClr val="bg1">
                      <a:lumMod val="50000"/>
                    </a:schemeClr>
                  </a:solidFill>
                  <a:latin typeface="Roboto" panose="02000000000000000000" pitchFamily="2" charset="0"/>
                  <a:ea typeface="Roboto" panose="02000000000000000000" pitchFamily="2" charset="0"/>
                  <a:cs typeface="Lato" charset="0"/>
                </a:rPr>
                <a:t>via multiple methods including website, email, mail, social media, etc. </a:t>
              </a:r>
            </a:p>
          </p:txBody>
        </p:sp>
        <p:sp>
          <p:nvSpPr>
            <p:cNvPr id="55" name="Rectangle 54">
              <a:extLst>
                <a:ext uri="{FF2B5EF4-FFF2-40B4-BE49-F238E27FC236}">
                  <a16:creationId xmlns:a16="http://schemas.microsoft.com/office/drawing/2014/main" id="{30C38261-7446-4F08-8192-99AE7B5745A1}"/>
                </a:ext>
              </a:extLst>
            </p:cNvPr>
            <p:cNvSpPr/>
            <p:nvPr/>
          </p:nvSpPr>
          <p:spPr>
            <a:xfrm>
              <a:off x="8222033" y="2775663"/>
              <a:ext cx="623169" cy="741417"/>
            </a:xfrm>
            <a:prstGeom prst="rect">
              <a:avLst/>
            </a:prstGeom>
            <a:solidFill>
              <a:srgbClr val="326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bg1"/>
                  </a:solidFill>
                  <a:latin typeface="Roboto" panose="02000000000000000000" pitchFamily="2" charset="0"/>
                  <a:ea typeface="Roboto" panose="02000000000000000000" pitchFamily="2" charset="0"/>
                  <a:cs typeface="Lato" panose="020F0502020204030203" pitchFamily="34" charset="0"/>
                </a:rPr>
                <a:t>03</a:t>
              </a:r>
            </a:p>
          </p:txBody>
        </p:sp>
        <p:sp>
          <p:nvSpPr>
            <p:cNvPr id="57" name="7 CuadroTexto">
              <a:extLst>
                <a:ext uri="{FF2B5EF4-FFF2-40B4-BE49-F238E27FC236}">
                  <a16:creationId xmlns:a16="http://schemas.microsoft.com/office/drawing/2014/main" id="{147467E1-15A8-4378-9417-C906AC0AD96A}"/>
                </a:ext>
              </a:extLst>
            </p:cNvPr>
            <p:cNvSpPr txBox="1"/>
            <p:nvPr/>
          </p:nvSpPr>
          <p:spPr>
            <a:xfrm>
              <a:off x="9029737" y="2874360"/>
              <a:ext cx="2740026" cy="910442"/>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1200" b="1" dirty="0">
                  <a:solidFill>
                    <a:schemeClr val="bg1">
                      <a:lumMod val="50000"/>
                    </a:schemeClr>
                  </a:solidFill>
                  <a:latin typeface="Roboto" panose="02000000000000000000" pitchFamily="2" charset="0"/>
                  <a:ea typeface="Roboto" panose="02000000000000000000" pitchFamily="2" charset="0"/>
                  <a:cs typeface="Lato" charset="0"/>
                </a:rPr>
                <a:t>Continuous improvement </a:t>
              </a:r>
              <a:r>
                <a:rPr lang="en-US" sz="1200" dirty="0">
                  <a:solidFill>
                    <a:schemeClr val="bg1">
                      <a:lumMod val="50000"/>
                    </a:schemeClr>
                  </a:solidFill>
                  <a:latin typeface="Roboto" panose="02000000000000000000" pitchFamily="2" charset="0"/>
                  <a:ea typeface="Roboto" panose="02000000000000000000" pitchFamily="2" charset="0"/>
                  <a:cs typeface="Lato" charset="0"/>
                </a:rPr>
                <a:t>is how PLS is managed – for the good of our membership community. </a:t>
              </a:r>
            </a:p>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grpSp>
      <p:sp>
        <p:nvSpPr>
          <p:cNvPr id="36" name="TextBox 35">
            <a:extLst>
              <a:ext uri="{FF2B5EF4-FFF2-40B4-BE49-F238E27FC236}">
                <a16:creationId xmlns:a16="http://schemas.microsoft.com/office/drawing/2014/main" id="{9F0722FC-7C4F-4B6B-B5BC-F58A5FF3C898}"/>
              </a:ext>
            </a:extLst>
          </p:cNvPr>
          <p:cNvSpPr txBox="1"/>
          <p:nvPr/>
        </p:nvSpPr>
        <p:spPr>
          <a:xfrm>
            <a:off x="9869883" y="6040750"/>
            <a:ext cx="1899880" cy="477054"/>
          </a:xfrm>
          <a:prstGeom prst="rect">
            <a:avLst/>
          </a:prstGeom>
          <a:noFill/>
        </p:spPr>
        <p:txBody>
          <a:bodyPr wrap="none" rtlCol="0">
            <a:spAutoFit/>
          </a:bodyPr>
          <a:lstStyle/>
          <a:p>
            <a:pPr algn="ctr">
              <a:lnSpc>
                <a:spcPts val="3000"/>
              </a:lnSpc>
            </a:pPr>
            <a:r>
              <a:rPr lang="id-ID" sz="700" spc="600" dirty="0">
                <a:solidFill>
                  <a:schemeClr val="bg1"/>
                </a:solidFill>
                <a:latin typeface="Roboto" panose="02000000000000000000" pitchFamily="2" charset="0"/>
                <a:ea typeface="Roboto" panose="02000000000000000000" pitchFamily="2" charset="0"/>
              </a:rPr>
              <a:t>WWW.ELSIE.COM</a:t>
            </a:r>
          </a:p>
        </p:txBody>
      </p:sp>
      <p:sp>
        <p:nvSpPr>
          <p:cNvPr id="46" name="TextBox 45">
            <a:extLst>
              <a:ext uri="{FF2B5EF4-FFF2-40B4-BE49-F238E27FC236}">
                <a16:creationId xmlns:a16="http://schemas.microsoft.com/office/drawing/2014/main" id="{654AA37B-78B6-4192-82DF-E4067A0B0921}"/>
              </a:ext>
            </a:extLst>
          </p:cNvPr>
          <p:cNvSpPr txBox="1"/>
          <p:nvPr/>
        </p:nvSpPr>
        <p:spPr>
          <a:xfrm>
            <a:off x="4252394" y="930200"/>
            <a:ext cx="3687228" cy="477054"/>
          </a:xfrm>
          <a:prstGeom prst="rect">
            <a:avLst/>
          </a:prstGeom>
          <a:noFill/>
        </p:spPr>
        <p:txBody>
          <a:bodyPr wrap="none" rtlCol="0">
            <a:spAutoFit/>
          </a:bodyPr>
          <a:lstStyle/>
          <a:p>
            <a:pPr algn="ctr">
              <a:lnSpc>
                <a:spcPts val="3000"/>
              </a:lnSpc>
            </a:pPr>
            <a:r>
              <a:rPr lang="id-ID" sz="3200" b="1" dirty="0">
                <a:solidFill>
                  <a:schemeClr val="bg1"/>
                </a:solidFill>
                <a:latin typeface="Roboto" panose="02000000000000000000" pitchFamily="2" charset="0"/>
                <a:ea typeface="Roboto" panose="02000000000000000000" pitchFamily="2" charset="0"/>
              </a:rPr>
              <a:t>THE THREE RULES</a:t>
            </a:r>
          </a:p>
        </p:txBody>
      </p:sp>
      <p:sp>
        <p:nvSpPr>
          <p:cNvPr id="47" name="TextBox 46">
            <a:extLst>
              <a:ext uri="{FF2B5EF4-FFF2-40B4-BE49-F238E27FC236}">
                <a16:creationId xmlns:a16="http://schemas.microsoft.com/office/drawing/2014/main" id="{6FC01A14-6C19-4F59-8DF4-B5B403C1CBEC}"/>
              </a:ext>
            </a:extLst>
          </p:cNvPr>
          <p:cNvSpPr txBox="1"/>
          <p:nvPr/>
        </p:nvSpPr>
        <p:spPr>
          <a:xfrm>
            <a:off x="5328001" y="639578"/>
            <a:ext cx="1535998" cy="253916"/>
          </a:xfrm>
          <a:prstGeom prst="rect">
            <a:avLst/>
          </a:prstGeom>
          <a:noFill/>
        </p:spPr>
        <p:txBody>
          <a:bodyPr wrap="none" rtlCol="0">
            <a:spAutoFit/>
          </a:bodyPr>
          <a:lstStyle/>
          <a:p>
            <a:pPr algn="ctr"/>
            <a:r>
              <a:rPr lang="id-ID" sz="1050" i="1" dirty="0">
                <a:solidFill>
                  <a:schemeClr val="bg1"/>
                </a:solidFill>
                <a:latin typeface="Unna" panose="02040503070705020203" pitchFamily="18" charset="0"/>
              </a:rPr>
              <a:t>Bring back the natural life</a:t>
            </a:r>
          </a:p>
        </p:txBody>
      </p:sp>
      <p:cxnSp>
        <p:nvCxnSpPr>
          <p:cNvPr id="48" name="Straight Connector 47">
            <a:extLst>
              <a:ext uri="{FF2B5EF4-FFF2-40B4-BE49-F238E27FC236}">
                <a16:creationId xmlns:a16="http://schemas.microsoft.com/office/drawing/2014/main" id="{A0FE1C0F-79B8-4EDA-8041-BB5F36B1FC66}"/>
              </a:ext>
            </a:extLst>
          </p:cNvPr>
          <p:cNvCxnSpPr>
            <a:cxnSpLocks/>
          </p:cNvCxnSpPr>
          <p:nvPr/>
        </p:nvCxnSpPr>
        <p:spPr>
          <a:xfrm rot="16200000">
            <a:off x="6122927" y="1376935"/>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5EF7B3C-6EFF-4800-B8AD-6FF581EA87FC}"/>
              </a:ext>
            </a:extLst>
          </p:cNvPr>
          <p:cNvSpPr txBox="1"/>
          <p:nvPr/>
        </p:nvSpPr>
        <p:spPr>
          <a:xfrm>
            <a:off x="999321" y="2758123"/>
            <a:ext cx="1970034" cy="338554"/>
          </a:xfrm>
          <a:prstGeom prst="rect">
            <a:avLst/>
          </a:prstGeom>
          <a:noFill/>
        </p:spPr>
        <p:txBody>
          <a:bodyPr wrap="square" rtlCol="0">
            <a:spAutoFit/>
          </a:bodyPr>
          <a:lstStyle/>
          <a:p>
            <a:r>
              <a:rPr lang="en-US" sz="1600" b="1" dirty="0">
                <a:solidFill>
                  <a:schemeClr val="tx1">
                    <a:lumMod val="75000"/>
                    <a:lumOff val="25000"/>
                  </a:schemeClr>
                </a:solidFill>
                <a:latin typeface="Roboto" panose="02000000000000000000" pitchFamily="2" charset="0"/>
                <a:ea typeface="Roboto" panose="02000000000000000000" pitchFamily="2" charset="0"/>
                <a:cs typeface="Lato" charset="0"/>
              </a:rPr>
              <a:t>TRANSPARENCY</a:t>
            </a:r>
          </a:p>
        </p:txBody>
      </p:sp>
      <p:sp>
        <p:nvSpPr>
          <p:cNvPr id="53" name="TextBox 52">
            <a:extLst>
              <a:ext uri="{FF2B5EF4-FFF2-40B4-BE49-F238E27FC236}">
                <a16:creationId xmlns:a16="http://schemas.microsoft.com/office/drawing/2014/main" id="{404314A6-DE55-4AB0-AF5B-37356CF25BEC}"/>
              </a:ext>
            </a:extLst>
          </p:cNvPr>
          <p:cNvSpPr txBox="1"/>
          <p:nvPr/>
        </p:nvSpPr>
        <p:spPr>
          <a:xfrm>
            <a:off x="4940896" y="2775663"/>
            <a:ext cx="2457001" cy="338554"/>
          </a:xfrm>
          <a:prstGeom prst="rect">
            <a:avLst/>
          </a:prstGeom>
          <a:noFill/>
        </p:spPr>
        <p:txBody>
          <a:bodyPr wrap="square" rtlCol="0">
            <a:spAutoFit/>
          </a:bodyPr>
          <a:lstStyle/>
          <a:p>
            <a:r>
              <a:rPr lang="id-ID" sz="1600" b="1" dirty="0">
                <a:solidFill>
                  <a:schemeClr val="tx1">
                    <a:lumMod val="75000"/>
                    <a:lumOff val="25000"/>
                  </a:schemeClr>
                </a:solidFill>
                <a:latin typeface="Roboto" panose="02000000000000000000" pitchFamily="2" charset="0"/>
                <a:ea typeface="Roboto" panose="02000000000000000000" pitchFamily="2" charset="0"/>
                <a:cs typeface="Lato" charset="0"/>
              </a:rPr>
              <a:t>CONSISTENTCY</a:t>
            </a:r>
            <a:endParaRPr lang="en-US" sz="1600" b="1"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
        <p:nvSpPr>
          <p:cNvPr id="56" name="TextBox 55">
            <a:extLst>
              <a:ext uri="{FF2B5EF4-FFF2-40B4-BE49-F238E27FC236}">
                <a16:creationId xmlns:a16="http://schemas.microsoft.com/office/drawing/2014/main" id="{387935EE-8687-4CF1-9486-25304261F1F5}"/>
              </a:ext>
            </a:extLst>
          </p:cNvPr>
          <p:cNvSpPr txBox="1"/>
          <p:nvPr/>
        </p:nvSpPr>
        <p:spPr>
          <a:xfrm>
            <a:off x="8989769" y="2758123"/>
            <a:ext cx="3175243" cy="338554"/>
          </a:xfrm>
          <a:prstGeom prst="rect">
            <a:avLst/>
          </a:prstGeom>
          <a:noFill/>
        </p:spPr>
        <p:txBody>
          <a:bodyPr wrap="square" rtlCol="0">
            <a:spAutoFit/>
          </a:bodyPr>
          <a:lstStyle/>
          <a:p>
            <a:r>
              <a:rPr lang="en-US" sz="1600" b="1" dirty="0">
                <a:solidFill>
                  <a:schemeClr val="tx1">
                    <a:lumMod val="75000"/>
                    <a:lumOff val="25000"/>
                  </a:schemeClr>
                </a:solidFill>
                <a:latin typeface="Roboto" panose="02000000000000000000" pitchFamily="2" charset="0"/>
                <a:ea typeface="Roboto" panose="02000000000000000000" pitchFamily="2" charset="0"/>
                <a:cs typeface="Lato" charset="0"/>
              </a:rPr>
              <a:t>CONTINUOUS IMPROVEMENT</a:t>
            </a:r>
          </a:p>
        </p:txBody>
      </p:sp>
      <p:pic>
        <p:nvPicPr>
          <p:cNvPr id="5" name="Picture Placeholder 4" descr="A tree with a mountain in the background&#10;&#10;Description generated with very high confidence">
            <a:extLst>
              <a:ext uri="{FF2B5EF4-FFF2-40B4-BE49-F238E27FC236}">
                <a16:creationId xmlns:a16="http://schemas.microsoft.com/office/drawing/2014/main" id="{B0A78D4C-D493-4EAD-87D3-B7CEBCD50A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18" name="TextBox 17">
            <a:extLst>
              <a:ext uri="{FF2B5EF4-FFF2-40B4-BE49-F238E27FC236}">
                <a16:creationId xmlns:a16="http://schemas.microsoft.com/office/drawing/2014/main" id="{1839D83F-683F-4841-815E-76834924CBF1}"/>
              </a:ext>
            </a:extLst>
          </p:cNvPr>
          <p:cNvSpPr txBox="1"/>
          <p:nvPr/>
        </p:nvSpPr>
        <p:spPr>
          <a:xfrm>
            <a:off x="225463" y="1043279"/>
            <a:ext cx="9410957" cy="545727"/>
          </a:xfrm>
          <a:prstGeom prst="rect">
            <a:avLst/>
          </a:prstGeom>
          <a:noFill/>
        </p:spPr>
        <p:txBody>
          <a:bodyPr wrap="square" rtlCol="0">
            <a:spAutoFit/>
          </a:bodyPr>
          <a:lstStyle/>
          <a:p>
            <a:pPr>
              <a:lnSpc>
                <a:spcPts val="3500"/>
              </a:lnSpc>
            </a:pPr>
            <a:r>
              <a:rPr lang="en-US" sz="4000" b="1" dirty="0">
                <a:solidFill>
                  <a:schemeClr val="bg1"/>
                </a:solidFill>
                <a:latin typeface="Roboto" panose="02000000000000000000" pitchFamily="2" charset="0"/>
                <a:ea typeface="Roboto" panose="02000000000000000000" pitchFamily="2" charset="0"/>
              </a:rPr>
              <a:t>OUR GUIDING PRINCIPLES</a:t>
            </a:r>
            <a:endParaRPr lang="id-ID" sz="4000" b="1" dirty="0">
              <a:solidFill>
                <a:schemeClr val="bg1"/>
              </a:solidFill>
              <a:latin typeface="Roboto" panose="02000000000000000000" pitchFamily="2" charset="0"/>
              <a:ea typeface="Roboto" panose="02000000000000000000" pitchFamily="2" charset="0"/>
            </a:endParaRPr>
          </a:p>
        </p:txBody>
      </p:sp>
      <p:pic>
        <p:nvPicPr>
          <p:cNvPr id="19" name="Picture 18">
            <a:extLst>
              <a:ext uri="{FF2B5EF4-FFF2-40B4-BE49-F238E27FC236}">
                <a16:creationId xmlns:a16="http://schemas.microsoft.com/office/drawing/2014/main" id="{FC5CF833-F944-4A70-A5DD-17FD50308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750" y="90865"/>
            <a:ext cx="1673146" cy="858798"/>
          </a:xfrm>
          <a:prstGeom prst="rect">
            <a:avLst/>
          </a:prstGeom>
        </p:spPr>
      </p:pic>
    </p:spTree>
    <p:extLst>
      <p:ext uri="{BB962C8B-B14F-4D97-AF65-F5344CB8AC3E}">
        <p14:creationId xmlns:p14="http://schemas.microsoft.com/office/powerpoint/2010/main" val="63307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0" grpId="0"/>
      <p:bldP spid="53"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3F80118-79AB-4ED1-A17A-2C94D5A12C58}"/>
              </a:ext>
            </a:extLst>
          </p:cNvPr>
          <p:cNvSpPr/>
          <p:nvPr/>
        </p:nvSpPr>
        <p:spPr>
          <a:xfrm>
            <a:off x="0" y="0"/>
            <a:ext cx="12192000" cy="6858000"/>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4BE12D5-3C21-4557-9838-CBB94E017214}"/>
              </a:ext>
            </a:extLst>
          </p:cNvPr>
          <p:cNvSpPr txBox="1"/>
          <p:nvPr/>
        </p:nvSpPr>
        <p:spPr>
          <a:xfrm>
            <a:off x="382113" y="143063"/>
            <a:ext cx="8704445" cy="477054"/>
          </a:xfrm>
          <a:prstGeom prst="rect">
            <a:avLst/>
          </a:prstGeom>
          <a:noFill/>
        </p:spPr>
        <p:txBody>
          <a:bodyPr wrap="square" rtlCol="0">
            <a:spAutoFit/>
          </a:bodyPr>
          <a:lstStyle/>
          <a:p>
            <a:pPr>
              <a:lnSpc>
                <a:spcPts val="3000"/>
              </a:lnSpc>
            </a:pPr>
            <a:r>
              <a:rPr lang="en-US" sz="3200" b="1" dirty="0">
                <a:solidFill>
                  <a:schemeClr val="bg1"/>
                </a:solidFill>
                <a:latin typeface="Roboto" panose="02000000000000000000" pitchFamily="2" charset="0"/>
                <a:ea typeface="Roboto" panose="02000000000000000000" pitchFamily="2" charset="0"/>
              </a:rPr>
              <a:t>TREASURY REPORT</a:t>
            </a:r>
            <a:endParaRPr lang="id-ID" sz="3200" b="1" dirty="0">
              <a:solidFill>
                <a:schemeClr val="bg1"/>
              </a:solidFill>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440D96B1-5826-47EB-A3C5-177ACC37A2F6}"/>
              </a:ext>
            </a:extLst>
          </p:cNvPr>
          <p:cNvPicPr>
            <a:picLocks noChangeAspect="1"/>
          </p:cNvPicPr>
          <p:nvPr/>
        </p:nvPicPr>
        <p:blipFill>
          <a:blip r:embed="rId2"/>
          <a:stretch>
            <a:fillRect/>
          </a:stretch>
        </p:blipFill>
        <p:spPr>
          <a:xfrm>
            <a:off x="505097" y="620117"/>
            <a:ext cx="11181806" cy="60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698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53562-7C53-416F-A48F-0E9ED550DDD9}"/>
              </a:ext>
            </a:extLst>
          </p:cNvPr>
          <p:cNvSpPr/>
          <p:nvPr/>
        </p:nvSpPr>
        <p:spPr>
          <a:xfrm>
            <a:off x="0" y="0"/>
            <a:ext cx="3301464" cy="6858000"/>
          </a:xfrm>
          <a:prstGeom prst="rect">
            <a:avLst/>
          </a:prstGeom>
          <a:solidFill>
            <a:srgbClr val="264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dirty="0"/>
          </a:p>
        </p:txBody>
      </p:sp>
      <p:sp>
        <p:nvSpPr>
          <p:cNvPr id="4" name="TextBox 3">
            <a:extLst>
              <a:ext uri="{FF2B5EF4-FFF2-40B4-BE49-F238E27FC236}">
                <a16:creationId xmlns:a16="http://schemas.microsoft.com/office/drawing/2014/main" id="{02D0DB60-F3AB-45B3-A450-39C8A2B73855}"/>
              </a:ext>
            </a:extLst>
          </p:cNvPr>
          <p:cNvSpPr txBox="1"/>
          <p:nvPr/>
        </p:nvSpPr>
        <p:spPr>
          <a:xfrm>
            <a:off x="124735" y="612706"/>
            <a:ext cx="11808798" cy="1278748"/>
          </a:xfrm>
          <a:prstGeom prst="rect">
            <a:avLst/>
          </a:prstGeom>
          <a:noFill/>
        </p:spPr>
        <p:txBody>
          <a:bodyPr wrap="square" rtlCol="0">
            <a:spAutoFit/>
          </a:bodyPr>
          <a:lstStyle/>
          <a:p>
            <a:pPr>
              <a:lnSpc>
                <a:spcPts val="3000"/>
              </a:lnSpc>
            </a:pPr>
            <a:r>
              <a:rPr lang="en-US" sz="4400" b="1" dirty="0">
                <a:solidFill>
                  <a:schemeClr val="bg1"/>
                </a:solidFill>
                <a:latin typeface="Roboto" panose="02000000000000000000" pitchFamily="2" charset="0"/>
                <a:ea typeface="Roboto" panose="02000000000000000000" pitchFamily="2" charset="0"/>
              </a:rPr>
              <a:t>TREASURY </a:t>
            </a:r>
            <a:r>
              <a:rPr lang="en-US" sz="4400" b="1" dirty="0">
                <a:solidFill>
                  <a:srgbClr val="264D74"/>
                </a:solidFill>
                <a:latin typeface="Roboto" panose="02000000000000000000" pitchFamily="2" charset="0"/>
                <a:ea typeface="Roboto" panose="02000000000000000000" pitchFamily="2" charset="0"/>
              </a:rPr>
              <a:t>KEY ACCOMPLISHMENTS</a:t>
            </a:r>
          </a:p>
          <a:p>
            <a:pPr>
              <a:lnSpc>
                <a:spcPts val="3000"/>
              </a:lnSpc>
            </a:pPr>
            <a:endParaRPr lang="en-US" sz="4400" b="1" dirty="0">
              <a:solidFill>
                <a:schemeClr val="bg1"/>
              </a:solidFill>
              <a:latin typeface="Roboto" panose="02000000000000000000" pitchFamily="2" charset="0"/>
              <a:ea typeface="Roboto" panose="02000000000000000000" pitchFamily="2" charset="0"/>
            </a:endParaRPr>
          </a:p>
          <a:p>
            <a:pPr>
              <a:lnSpc>
                <a:spcPts val="3000"/>
              </a:lnSpc>
            </a:pPr>
            <a:endParaRPr lang="en-US" sz="4400" b="1" dirty="0">
              <a:solidFill>
                <a:schemeClr val="bg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BEFB134F-4A13-4E39-B721-C56F8444C16E}"/>
              </a:ext>
            </a:extLst>
          </p:cNvPr>
          <p:cNvSpPr/>
          <p:nvPr/>
        </p:nvSpPr>
        <p:spPr>
          <a:xfrm>
            <a:off x="3393479" y="1351731"/>
            <a:ext cx="8333008" cy="1320298"/>
          </a:xfrm>
          <a:prstGeom prst="rect">
            <a:avLst/>
          </a:prstGeom>
        </p:spPr>
        <p:txBody>
          <a:bodyPr wrap="square">
            <a:spAutoFit/>
          </a:bodyPr>
          <a:lstStyle/>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Wrap around deck, railings, &amp; new patio complete</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Pool filter replaced</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Skid Steer purchased</a:t>
            </a:r>
          </a:p>
        </p:txBody>
      </p:sp>
      <p:pic>
        <p:nvPicPr>
          <p:cNvPr id="7" name="Picture 6">
            <a:extLst>
              <a:ext uri="{FF2B5EF4-FFF2-40B4-BE49-F238E27FC236}">
                <a16:creationId xmlns:a16="http://schemas.microsoft.com/office/drawing/2014/main" id="{1078503F-3BA3-4214-A7D7-22ECFD04B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14" y="5448361"/>
            <a:ext cx="2144212" cy="1100588"/>
          </a:xfrm>
          <a:prstGeom prst="rect">
            <a:avLst/>
          </a:prstGeom>
        </p:spPr>
      </p:pic>
      <p:sp>
        <p:nvSpPr>
          <p:cNvPr id="6" name="TextBox 5">
            <a:extLst>
              <a:ext uri="{FF2B5EF4-FFF2-40B4-BE49-F238E27FC236}">
                <a16:creationId xmlns:a16="http://schemas.microsoft.com/office/drawing/2014/main" id="{7A9C4544-0CCF-4042-923E-3977992C0F73}"/>
              </a:ext>
            </a:extLst>
          </p:cNvPr>
          <p:cNvSpPr txBox="1"/>
          <p:nvPr/>
        </p:nvSpPr>
        <p:spPr>
          <a:xfrm>
            <a:off x="5025138" y="2903568"/>
            <a:ext cx="914400" cy="914400"/>
          </a:xfrm>
          <a:prstGeom prst="rect">
            <a:avLst/>
          </a:prstGeom>
          <a:noFill/>
        </p:spPr>
        <p:txBody>
          <a:bodyPr wrap="square" rtlCol="0">
            <a:spAutoFit/>
          </a:bodyPr>
          <a:lstStyle/>
          <a:p>
            <a:endParaRPr lang="en-US" dirty="0"/>
          </a:p>
        </p:txBody>
      </p:sp>
      <p:sp>
        <p:nvSpPr>
          <p:cNvPr id="2" name="Rectangle 1">
            <a:extLst>
              <a:ext uri="{FF2B5EF4-FFF2-40B4-BE49-F238E27FC236}">
                <a16:creationId xmlns:a16="http://schemas.microsoft.com/office/drawing/2014/main" id="{E5F1A5C8-1D44-41F6-834B-E72ABD4DE50B}"/>
              </a:ext>
            </a:extLst>
          </p:cNvPr>
          <p:cNvSpPr/>
          <p:nvPr/>
        </p:nvSpPr>
        <p:spPr>
          <a:xfrm>
            <a:off x="3393479" y="3659146"/>
            <a:ext cx="4536819" cy="477054"/>
          </a:xfrm>
          <a:prstGeom prst="rect">
            <a:avLst/>
          </a:prstGeom>
        </p:spPr>
        <p:txBody>
          <a:bodyPr wrap="none">
            <a:spAutoFit/>
          </a:bodyPr>
          <a:lstStyle/>
          <a:p>
            <a:pPr>
              <a:lnSpc>
                <a:spcPts val="3000"/>
              </a:lnSpc>
            </a:pPr>
            <a:r>
              <a:rPr lang="en-US" sz="3200" b="1" dirty="0">
                <a:solidFill>
                  <a:schemeClr val="tx2"/>
                </a:solidFill>
                <a:latin typeface="Roboto" panose="02000000000000000000" pitchFamily="2" charset="0"/>
                <a:ea typeface="Roboto" panose="02000000000000000000" pitchFamily="2" charset="0"/>
              </a:rPr>
              <a:t>PRIORITES FOR 2020:</a:t>
            </a:r>
          </a:p>
        </p:txBody>
      </p:sp>
      <p:sp>
        <p:nvSpPr>
          <p:cNvPr id="5" name="Rectangle 4">
            <a:extLst>
              <a:ext uri="{FF2B5EF4-FFF2-40B4-BE49-F238E27FC236}">
                <a16:creationId xmlns:a16="http://schemas.microsoft.com/office/drawing/2014/main" id="{61A1373C-CF42-49C1-A877-58D24118A71F}"/>
              </a:ext>
            </a:extLst>
          </p:cNvPr>
          <p:cNvSpPr/>
          <p:nvPr/>
        </p:nvSpPr>
        <p:spPr>
          <a:xfrm>
            <a:off x="3426534" y="4185972"/>
            <a:ext cx="8721923" cy="2166683"/>
          </a:xfrm>
          <a:prstGeom prst="rect">
            <a:avLst/>
          </a:prstGeom>
        </p:spPr>
        <p:txBody>
          <a:bodyPr wrap="square">
            <a:spAutoFit/>
          </a:bodyPr>
          <a:lstStyle/>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Paint exterior of lodge, shop &amp; garage</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Replace pool furniture</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Replace office equipment</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Replace lodge baseboard heaters</a:t>
            </a:r>
          </a:p>
          <a:p>
            <a:pPr marL="457200" indent="-457200">
              <a:lnSpc>
                <a:spcPct val="125000"/>
              </a:lnSpc>
              <a:buClr>
                <a:srgbClr val="264D74"/>
              </a:buClr>
              <a:buFont typeface="+mj-lt"/>
              <a:buAutoNum type="arabicPeriod"/>
            </a:pPr>
            <a:r>
              <a:rPr lang="en-US" sz="2200" dirty="0">
                <a:solidFill>
                  <a:schemeClr val="tx1">
                    <a:lumMod val="75000"/>
                    <a:lumOff val="25000"/>
                  </a:schemeClr>
                </a:solidFill>
                <a:latin typeface="Roboto" panose="02000000000000000000"/>
              </a:rPr>
              <a:t>Purchase reclaimed asphalt to redo roads, per roads plan</a:t>
            </a:r>
          </a:p>
        </p:txBody>
      </p:sp>
    </p:spTree>
    <p:extLst>
      <p:ext uri="{BB962C8B-B14F-4D97-AF65-F5344CB8AC3E}">
        <p14:creationId xmlns:p14="http://schemas.microsoft.com/office/powerpoint/2010/main" val="457808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8D7A1C-0CAD-4284-A0FB-54FC571E8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 y="0"/>
            <a:ext cx="12245340" cy="7311978"/>
          </a:xfrm>
          <a:prstGeom prst="rect">
            <a:avLst/>
          </a:prstGeom>
        </p:spPr>
      </p:pic>
      <p:sp>
        <p:nvSpPr>
          <p:cNvPr id="18" name="Rectangle 17">
            <a:extLst>
              <a:ext uri="{FF2B5EF4-FFF2-40B4-BE49-F238E27FC236}">
                <a16:creationId xmlns:a16="http://schemas.microsoft.com/office/drawing/2014/main" id="{D6921D85-5F94-4A4C-B47E-5FE782F9BE00}"/>
              </a:ext>
            </a:extLst>
          </p:cNvPr>
          <p:cNvSpPr/>
          <p:nvPr/>
        </p:nvSpPr>
        <p:spPr>
          <a:xfrm>
            <a:off x="-53340" y="2184935"/>
            <a:ext cx="12245340" cy="2338939"/>
          </a:xfrm>
          <a:prstGeom prst="rect">
            <a:avLst/>
          </a:prstGeom>
          <a:solidFill>
            <a:srgbClr val="3062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FAAAFEF-E135-4B0A-ADC1-9B70A6249767}"/>
              </a:ext>
            </a:extLst>
          </p:cNvPr>
          <p:cNvSpPr txBox="1"/>
          <p:nvPr/>
        </p:nvSpPr>
        <p:spPr>
          <a:xfrm>
            <a:off x="3022600" y="3104726"/>
            <a:ext cx="6458626" cy="769441"/>
          </a:xfrm>
          <a:prstGeom prst="rect">
            <a:avLst/>
          </a:prstGeom>
          <a:noFill/>
        </p:spPr>
        <p:txBody>
          <a:bodyPr wrap="square" rtlCol="0">
            <a:spAutoFit/>
          </a:bodyPr>
          <a:lstStyle/>
          <a:p>
            <a:pPr algn="ctr"/>
            <a:r>
              <a:rPr lang="en-US" sz="4400" b="1" dirty="0">
                <a:solidFill>
                  <a:schemeClr val="bg1"/>
                </a:solidFill>
                <a:latin typeface="ADAM.CG PRO" pitchFamily="50" charset="0"/>
              </a:rPr>
              <a:t>QUESTIONS/COMMENTS?</a:t>
            </a:r>
            <a:endParaRPr lang="id-ID" sz="4400" b="1" dirty="0">
              <a:solidFill>
                <a:schemeClr val="bg1"/>
              </a:solidFill>
              <a:latin typeface="ADAM.CG PRO" pitchFamily="50" charset="0"/>
            </a:endParaRPr>
          </a:p>
        </p:txBody>
      </p:sp>
      <p:sp>
        <p:nvSpPr>
          <p:cNvPr id="26" name="TextBox 25">
            <a:extLst>
              <a:ext uri="{FF2B5EF4-FFF2-40B4-BE49-F238E27FC236}">
                <a16:creationId xmlns:a16="http://schemas.microsoft.com/office/drawing/2014/main" id="{59F6220F-BACC-4166-8BCF-711D4C993A14}"/>
              </a:ext>
            </a:extLst>
          </p:cNvPr>
          <p:cNvSpPr txBox="1"/>
          <p:nvPr/>
        </p:nvSpPr>
        <p:spPr>
          <a:xfrm>
            <a:off x="-53340" y="360946"/>
            <a:ext cx="5000058" cy="830997"/>
          </a:xfrm>
          <a:prstGeom prst="rect">
            <a:avLst/>
          </a:prstGeom>
          <a:noFill/>
        </p:spPr>
        <p:txBody>
          <a:bodyPr wrap="square" rtlCol="0">
            <a:spAutoFit/>
          </a:bodyPr>
          <a:lstStyle/>
          <a:p>
            <a:pPr algn="ctr"/>
            <a:r>
              <a:rPr lang="en-US" sz="4800" b="1" dirty="0">
                <a:solidFill>
                  <a:schemeClr val="bg1"/>
                </a:solidFill>
                <a:latin typeface="ADAM.CG PRO" pitchFamily="50" charset="0"/>
              </a:rPr>
              <a:t>TREASURY</a:t>
            </a:r>
            <a:endParaRPr lang="id-ID" sz="4800" b="1" dirty="0">
              <a:solidFill>
                <a:schemeClr val="bg1"/>
              </a:solidFill>
              <a:latin typeface="ADAM.CG PRO" pitchFamily="50" charset="0"/>
            </a:endParaRPr>
          </a:p>
        </p:txBody>
      </p:sp>
    </p:spTree>
    <p:extLst>
      <p:ext uri="{BB962C8B-B14F-4D97-AF65-F5344CB8AC3E}">
        <p14:creationId xmlns:p14="http://schemas.microsoft.com/office/powerpoint/2010/main" val="246767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101ECB9-5DAA-48E9-BE29-FD448960A4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0"/>
            <a:ext cx="12192000" cy="6941126"/>
          </a:xfrm>
          <a:solidFill>
            <a:schemeClr val="bg1"/>
          </a:solidFill>
        </p:spPr>
      </p:pic>
      <p:sp>
        <p:nvSpPr>
          <p:cNvPr id="7" name="Rectangle 6">
            <a:extLst>
              <a:ext uri="{FF2B5EF4-FFF2-40B4-BE49-F238E27FC236}">
                <a16:creationId xmlns:a16="http://schemas.microsoft.com/office/drawing/2014/main" id="{B936E279-99DA-4E24-90F1-4C2953CB5A53}"/>
              </a:ext>
            </a:extLst>
          </p:cNvPr>
          <p:cNvSpPr/>
          <p:nvPr/>
        </p:nvSpPr>
        <p:spPr>
          <a:xfrm>
            <a:off x="3833812" y="2619375"/>
            <a:ext cx="4524375"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DA733086-0A62-4DEB-8B6E-B7DBC74AECC7}"/>
              </a:ext>
            </a:extLst>
          </p:cNvPr>
          <p:cNvSpPr txBox="1"/>
          <p:nvPr/>
        </p:nvSpPr>
        <p:spPr>
          <a:xfrm>
            <a:off x="3022599" y="3044279"/>
            <a:ext cx="6146800" cy="769441"/>
          </a:xfrm>
          <a:prstGeom prst="rect">
            <a:avLst/>
          </a:prstGeom>
          <a:noFill/>
        </p:spPr>
        <p:txBody>
          <a:bodyPr wrap="square" rtlCol="0">
            <a:spAutoFit/>
          </a:bodyPr>
          <a:lstStyle/>
          <a:p>
            <a:pPr algn="ctr"/>
            <a:r>
              <a:rPr lang="en-US" sz="4400" b="1" dirty="0">
                <a:solidFill>
                  <a:schemeClr val="bg1"/>
                </a:solidFill>
                <a:latin typeface="ADAM.CG PRO" pitchFamily="50" charset="0"/>
              </a:rPr>
              <a:t>TECHNOLOGY</a:t>
            </a:r>
            <a:endParaRPr lang="id-ID" sz="4400" b="1" dirty="0">
              <a:solidFill>
                <a:schemeClr val="bg1"/>
              </a:solidFill>
              <a:latin typeface="ADAM.CG PRO" pitchFamily="50" charset="0"/>
            </a:endParaRPr>
          </a:p>
        </p:txBody>
      </p:sp>
    </p:spTree>
    <p:extLst>
      <p:ext uri="{BB962C8B-B14F-4D97-AF65-F5344CB8AC3E}">
        <p14:creationId xmlns:p14="http://schemas.microsoft.com/office/powerpoint/2010/main" val="278861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64DC44-239E-41D2-ABD5-2D0B323CD994}"/>
              </a:ext>
            </a:extLst>
          </p:cNvPr>
          <p:cNvSpPr/>
          <p:nvPr/>
        </p:nvSpPr>
        <p:spPr>
          <a:xfrm>
            <a:off x="0" y="519225"/>
            <a:ext cx="12192000" cy="1458432"/>
          </a:xfrm>
          <a:prstGeom prst="rect">
            <a:avLst/>
          </a:prstGeom>
          <a:solidFill>
            <a:srgbClr val="264D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02" name="Picture 1" descr="imac2.png">
            <a:extLst>
              <a:ext uri="{FF2B5EF4-FFF2-40B4-BE49-F238E27FC236}">
                <a16:creationId xmlns:a16="http://schemas.microsoft.com/office/drawing/2014/main" id="{32D74FE6-CB06-4145-AEAC-ADAB1B90FE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573" y="331821"/>
            <a:ext cx="4477804" cy="446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a:extLst>
              <a:ext uri="{FF2B5EF4-FFF2-40B4-BE49-F238E27FC236}">
                <a16:creationId xmlns:a16="http://schemas.microsoft.com/office/drawing/2014/main" id="{6B0D2E8E-30D8-46C0-A733-3E395451341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316264" y="482086"/>
            <a:ext cx="3380525" cy="2883186"/>
          </a:xfrm>
          <a:custGeom>
            <a:avLst/>
            <a:gdLst>
              <a:gd name="T0" fmla="*/ 0 w 10129"/>
              <a:gd name="T1" fmla="*/ 0 h 8859"/>
              <a:gd name="T2" fmla="*/ 3496115 w 10129"/>
              <a:gd name="T3" fmla="*/ 1295469 h 8859"/>
              <a:gd name="T4" fmla="*/ 3991451 w 10129"/>
              <a:gd name="T5" fmla="*/ 3352777 h 8859"/>
              <a:gd name="T6" fmla="*/ 228556 w 10129"/>
              <a:gd name="T7" fmla="*/ 3009892 h 8859"/>
              <a:gd name="T8" fmla="*/ 0 w 10129"/>
              <a:gd name="T9" fmla="*/ 0 h 8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29" h="8859">
                <a:moveTo>
                  <a:pt x="0" y="0"/>
                </a:moveTo>
                <a:lnTo>
                  <a:pt x="8872" y="3423"/>
                </a:lnTo>
                <a:lnTo>
                  <a:pt x="10129" y="8859"/>
                </a:lnTo>
                <a:lnTo>
                  <a:pt x="580" y="7953"/>
                </a:lnTo>
                <a:cubicBezTo>
                  <a:pt x="387" y="5302"/>
                  <a:pt x="193" y="2651"/>
                  <a:pt x="0" y="0"/>
                </a:cubicBezTo>
                <a:close/>
              </a:path>
            </a:pathLst>
          </a:custGeom>
        </p:spPr>
      </p:pic>
      <p:sp>
        <p:nvSpPr>
          <p:cNvPr id="10" name="TextBox 9">
            <a:extLst>
              <a:ext uri="{FF2B5EF4-FFF2-40B4-BE49-F238E27FC236}">
                <a16:creationId xmlns:a16="http://schemas.microsoft.com/office/drawing/2014/main" id="{3592FBCE-B19B-403A-8C1E-8BAE3323164C}"/>
              </a:ext>
            </a:extLst>
          </p:cNvPr>
          <p:cNvSpPr txBox="1"/>
          <p:nvPr/>
        </p:nvSpPr>
        <p:spPr>
          <a:xfrm>
            <a:off x="3892427" y="1083530"/>
            <a:ext cx="5589661" cy="497637"/>
          </a:xfrm>
          <a:prstGeom prst="rect">
            <a:avLst/>
          </a:prstGeom>
          <a:noFill/>
        </p:spPr>
        <p:txBody>
          <a:bodyPr wrap="square" rtlCol="0">
            <a:spAutoFit/>
          </a:bodyPr>
          <a:lstStyle/>
          <a:p>
            <a:pPr>
              <a:lnSpc>
                <a:spcPts val="3000"/>
              </a:lnSpc>
            </a:pPr>
            <a:r>
              <a:rPr lang="en-US" sz="4000" b="1" dirty="0">
                <a:solidFill>
                  <a:schemeClr val="bg1"/>
                </a:solidFill>
                <a:latin typeface="Roboto" panose="02000000000000000000" pitchFamily="2" charset="0"/>
                <a:ea typeface="Roboto" panose="02000000000000000000" pitchFamily="2" charset="0"/>
              </a:rPr>
              <a:t>TECHNOLOGY</a:t>
            </a:r>
            <a:r>
              <a:rPr lang="en-US" sz="3200" b="1" dirty="0">
                <a:solidFill>
                  <a:schemeClr val="bg1"/>
                </a:solidFill>
                <a:latin typeface="Roboto" panose="02000000000000000000" pitchFamily="2" charset="0"/>
                <a:ea typeface="Roboto" panose="02000000000000000000" pitchFamily="2" charset="0"/>
              </a:rPr>
              <a:t> </a:t>
            </a:r>
          </a:p>
        </p:txBody>
      </p:sp>
      <p:sp>
        <p:nvSpPr>
          <p:cNvPr id="11" name="7 CuadroTexto">
            <a:extLst>
              <a:ext uri="{FF2B5EF4-FFF2-40B4-BE49-F238E27FC236}">
                <a16:creationId xmlns:a16="http://schemas.microsoft.com/office/drawing/2014/main" id="{E64E1B36-6D6A-41D9-8831-596E991EA6C9}"/>
              </a:ext>
            </a:extLst>
          </p:cNvPr>
          <p:cNvSpPr txBox="1"/>
          <p:nvPr/>
        </p:nvSpPr>
        <p:spPr>
          <a:xfrm>
            <a:off x="4166025" y="2014796"/>
            <a:ext cx="7853402" cy="4906471"/>
          </a:xfrm>
          <a:prstGeom prst="rect">
            <a:avLst/>
          </a:prstGeom>
          <a:noFill/>
        </p:spPr>
        <p:txBody>
          <a:bodyPr wrap="square">
            <a:spAutoFit/>
          </a:bodyPr>
          <a:lstStyle/>
          <a:p>
            <a:pPr>
              <a:lnSpc>
                <a:spcPts val="1280"/>
              </a:lnSpc>
              <a:defRPr/>
            </a:pPr>
            <a:endParaRPr lang="en-US" sz="2100" dirty="0">
              <a:solidFill>
                <a:schemeClr val="bg1">
                  <a:lumMod val="50000"/>
                </a:schemeClr>
              </a:solidFill>
              <a:latin typeface="Roboto" panose="02000000000000000000"/>
              <a:ea typeface="Roboto" panose="02000000000000000000" pitchFamily="2" charset="0"/>
              <a:cs typeface="Lato" charset="0"/>
            </a:endParaRPr>
          </a:p>
          <a:p>
            <a:pPr marL="285750" lvl="0" indent="-285750">
              <a:buClr>
                <a:srgbClr val="264D74"/>
              </a:buClr>
              <a:buFont typeface="Arial" panose="020B0604020202020204" pitchFamily="34" charset="0"/>
              <a:buChar char="•"/>
            </a:pPr>
            <a:r>
              <a:rPr lang="en-US" sz="2400" b="1" dirty="0">
                <a:solidFill>
                  <a:srgbClr val="264D74"/>
                </a:solidFill>
                <a:latin typeface="Roboto" panose="02000000000000000000"/>
              </a:rPr>
              <a:t>WI-FI RANGE EXTENDERS</a:t>
            </a:r>
            <a:r>
              <a:rPr lang="en-US" sz="2400" b="1" dirty="0">
                <a:solidFill>
                  <a:schemeClr val="tx1">
                    <a:lumMod val="75000"/>
                    <a:lumOff val="25000"/>
                  </a:schemeClr>
                </a:solidFill>
                <a:latin typeface="Roboto" panose="02000000000000000000"/>
              </a:rPr>
              <a:t>:</a:t>
            </a:r>
            <a:r>
              <a:rPr lang="en-US" sz="2400" dirty="0">
                <a:solidFill>
                  <a:schemeClr val="tx1">
                    <a:lumMod val="75000"/>
                    <a:lumOff val="25000"/>
                  </a:schemeClr>
                </a:solidFill>
                <a:latin typeface="Roboto" panose="02000000000000000000"/>
              </a:rPr>
              <a:t> </a:t>
            </a:r>
          </a:p>
          <a:p>
            <a:pPr marL="800078" lvl="1" indent="-342900">
              <a:buClr>
                <a:srgbClr val="264D74"/>
              </a:buClr>
              <a:buFont typeface="+mj-lt"/>
              <a:buAutoNum type="arabicPeriod"/>
            </a:pPr>
            <a:r>
              <a:rPr lang="en-US" sz="2400" dirty="0">
                <a:solidFill>
                  <a:schemeClr val="tx1">
                    <a:lumMod val="75000"/>
                    <a:lumOff val="25000"/>
                  </a:schemeClr>
                </a:solidFill>
                <a:latin typeface="Roboto" panose="02000000000000000000"/>
              </a:rPr>
              <a:t>Wi-Fi coverage extended to the pool area. </a:t>
            </a:r>
          </a:p>
          <a:p>
            <a:pPr marL="800078" lvl="1" indent="-342900">
              <a:buClr>
                <a:srgbClr val="264D74"/>
              </a:buClr>
              <a:buFont typeface="+mj-lt"/>
              <a:buAutoNum type="arabicPeriod"/>
            </a:pPr>
            <a:r>
              <a:rPr lang="en-US" sz="2400" dirty="0">
                <a:solidFill>
                  <a:schemeClr val="tx1">
                    <a:lumMod val="75000"/>
                    <a:lumOff val="25000"/>
                  </a:schemeClr>
                </a:solidFill>
                <a:latin typeface="Roboto" panose="02000000000000000000"/>
              </a:rPr>
              <a:t>Extenders will be added for lakeside deck next spring.</a:t>
            </a:r>
          </a:p>
          <a:p>
            <a:pPr marL="800078" lvl="1" indent="-342900">
              <a:buClr>
                <a:srgbClr val="264D74"/>
              </a:buClr>
              <a:buFont typeface="+mj-lt"/>
              <a:buAutoNum type="arabicPeriod"/>
            </a:pPr>
            <a:r>
              <a:rPr lang="en-US" sz="2400" dirty="0">
                <a:solidFill>
                  <a:schemeClr val="tx1">
                    <a:lumMod val="75000"/>
                    <a:lumOff val="25000"/>
                  </a:schemeClr>
                </a:solidFill>
                <a:latin typeface="Roboto" panose="02000000000000000000"/>
              </a:rPr>
              <a:t>Passwords no longer required in the lodge area. </a:t>
            </a:r>
          </a:p>
          <a:p>
            <a:pPr marL="285750" lvl="0" indent="-285750">
              <a:buClr>
                <a:srgbClr val="264D74"/>
              </a:buClr>
              <a:buFont typeface="Arial" panose="020B0604020202020204" pitchFamily="34" charset="0"/>
              <a:buChar char="•"/>
            </a:pPr>
            <a:endParaRPr lang="en-US" sz="1200" dirty="0">
              <a:solidFill>
                <a:schemeClr val="tx1">
                  <a:lumMod val="75000"/>
                  <a:lumOff val="25000"/>
                </a:schemeClr>
              </a:solidFill>
              <a:latin typeface="Roboto" panose="02000000000000000000"/>
            </a:endParaRPr>
          </a:p>
          <a:p>
            <a:pPr marL="285750" indent="-285750">
              <a:buClr>
                <a:srgbClr val="264D74"/>
              </a:buClr>
              <a:buFont typeface="Arial" panose="020B0604020202020204" pitchFamily="34" charset="0"/>
              <a:buChar char="•"/>
            </a:pPr>
            <a:r>
              <a:rPr lang="en-US" sz="2400" b="1" dirty="0">
                <a:solidFill>
                  <a:schemeClr val="tx2"/>
                </a:solidFill>
                <a:latin typeface="Roboto" panose="02000000000000000000"/>
              </a:rPr>
              <a:t>WEBSITE: </a:t>
            </a:r>
            <a:r>
              <a:rPr lang="en-US" sz="2400" dirty="0">
                <a:solidFill>
                  <a:schemeClr val="tx2"/>
                </a:solidFill>
                <a:latin typeface="Roboto" panose="02000000000000000000"/>
              </a:rPr>
              <a:t>The </a:t>
            </a:r>
            <a:r>
              <a:rPr lang="en-US" sz="2400" dirty="0">
                <a:solidFill>
                  <a:schemeClr val="tx2"/>
                </a:solidFill>
                <a:latin typeface="Roboto" panose="02000000000000000000"/>
                <a:hlinkClick r:id="rId4">
                  <a:extLst>
                    <a:ext uri="{A12FA001-AC4F-418D-AE19-62706E023703}">
                      <ahyp:hlinkClr xmlns:ahyp="http://schemas.microsoft.com/office/drawing/2018/hyperlinkcolor" val="tx"/>
                    </a:ext>
                  </a:extLst>
                </a:hlinkClick>
              </a:rPr>
              <a:t>www.Pinelochsun.org</a:t>
            </a:r>
            <a:r>
              <a:rPr lang="en-US" sz="2400" dirty="0">
                <a:solidFill>
                  <a:schemeClr val="tx2"/>
                </a:solidFill>
                <a:latin typeface="Roboto" panose="02000000000000000000"/>
              </a:rPr>
              <a:t> website is up and running! We are no longer updating the old site. </a:t>
            </a:r>
          </a:p>
          <a:p>
            <a:pPr marL="285750" indent="-285750">
              <a:buClr>
                <a:srgbClr val="264D74"/>
              </a:buClr>
              <a:buFont typeface="Arial" panose="020B0604020202020204" pitchFamily="34" charset="0"/>
              <a:buChar char="•"/>
            </a:pPr>
            <a:endParaRPr lang="en-US" sz="1200" dirty="0">
              <a:solidFill>
                <a:schemeClr val="tx2"/>
              </a:solidFill>
              <a:latin typeface="Roboto" panose="02000000000000000000"/>
            </a:endParaRPr>
          </a:p>
          <a:p>
            <a:pPr marL="285750" indent="-285750">
              <a:buClr>
                <a:srgbClr val="264D74"/>
              </a:buClr>
              <a:buFont typeface="Arial" panose="020B0604020202020204" pitchFamily="34" charset="0"/>
              <a:buChar char="•"/>
            </a:pPr>
            <a:r>
              <a:rPr lang="en-US" sz="2400" b="1" dirty="0">
                <a:solidFill>
                  <a:srgbClr val="264D74"/>
                </a:solidFill>
                <a:latin typeface="Roboto" panose="02000000000000000000"/>
              </a:rPr>
              <a:t>LIVE CAMERA</a:t>
            </a:r>
            <a:r>
              <a:rPr lang="en-US" sz="2400" b="1" dirty="0">
                <a:solidFill>
                  <a:schemeClr val="tx1">
                    <a:lumMod val="75000"/>
                    <a:lumOff val="25000"/>
                  </a:schemeClr>
                </a:solidFill>
                <a:latin typeface="Roboto" panose="02000000000000000000"/>
              </a:rPr>
              <a:t>:</a:t>
            </a:r>
            <a:r>
              <a:rPr lang="en-US" sz="2400" dirty="0">
                <a:solidFill>
                  <a:schemeClr val="tx1">
                    <a:lumMod val="75000"/>
                    <a:lumOff val="25000"/>
                  </a:schemeClr>
                </a:solidFill>
                <a:latin typeface="Roboto" panose="02000000000000000000"/>
              </a:rPr>
              <a:t> Our </a:t>
            </a:r>
            <a:r>
              <a:rPr lang="en-US" sz="2400" dirty="0">
                <a:solidFill>
                  <a:schemeClr val="tx2"/>
                </a:solidFill>
                <a:latin typeface="Roboto" panose="02000000000000000000"/>
              </a:rPr>
              <a:t>cameras are currently linked to old website site, so we’ll keep it up as long as the camera feeds to that site.</a:t>
            </a:r>
          </a:p>
          <a:p>
            <a:pPr marL="285750" indent="-285750">
              <a:buClr>
                <a:srgbClr val="264D74"/>
              </a:buClr>
              <a:buFont typeface="Arial" panose="020B0604020202020204" pitchFamily="34" charset="0"/>
              <a:buChar char="•"/>
            </a:pPr>
            <a:endParaRPr lang="en-US" sz="2200" b="1" dirty="0">
              <a:solidFill>
                <a:schemeClr val="tx1">
                  <a:lumMod val="75000"/>
                  <a:lumOff val="25000"/>
                </a:schemeClr>
              </a:solidFill>
              <a:latin typeface="Roboto" panose="02000000000000000000"/>
            </a:endParaRPr>
          </a:p>
          <a:p>
            <a:pPr marL="285750" lvl="0" indent="-285750">
              <a:buClr>
                <a:srgbClr val="264D74"/>
              </a:buClr>
              <a:buFont typeface="Arial" panose="020B0604020202020204" pitchFamily="34" charset="0"/>
              <a:buChar char="•"/>
            </a:pPr>
            <a:endParaRPr lang="en-US" sz="1600" dirty="0">
              <a:solidFill>
                <a:schemeClr val="tx1">
                  <a:lumMod val="75000"/>
                  <a:lumOff val="25000"/>
                </a:schemeClr>
              </a:solidFill>
              <a:latin typeface="Roboto" panose="02000000000000000000"/>
            </a:endParaRPr>
          </a:p>
        </p:txBody>
      </p:sp>
      <p:pic>
        <p:nvPicPr>
          <p:cNvPr id="7" name="Picture 6">
            <a:extLst>
              <a:ext uri="{FF2B5EF4-FFF2-40B4-BE49-F238E27FC236}">
                <a16:creationId xmlns:a16="http://schemas.microsoft.com/office/drawing/2014/main" id="{128AC652-B027-43BF-9825-268D1C139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73" y="5841960"/>
            <a:ext cx="1673146" cy="858798"/>
          </a:xfrm>
          <a:prstGeom prst="rect">
            <a:avLst/>
          </a:prstGeom>
        </p:spPr>
      </p:pic>
    </p:spTree>
  </p:cSld>
  <p:clrMapOvr>
    <a:masterClrMapping/>
  </p:clrMapOvr>
  <p:transition/>
</p:sld>
</file>

<file path=ppt/theme/theme1.xml><?xml version="1.0" encoding="utf-8"?>
<a:theme xmlns:a="http://schemas.openxmlformats.org/drawingml/2006/main" name="Office Theme">
  <a:themeElements>
    <a:clrScheme name="Custom 11">
      <a:dk1>
        <a:srgbClr val="000000"/>
      </a:dk1>
      <a:lt1>
        <a:srgbClr val="FFFFFF"/>
      </a:lt1>
      <a:dk2>
        <a:srgbClr val="44546A"/>
      </a:dk2>
      <a:lt2>
        <a:srgbClr val="E7E6E6"/>
      </a:lt2>
      <a:accent1>
        <a:srgbClr val="404040"/>
      </a:accent1>
      <a:accent2>
        <a:srgbClr val="0DA9E2"/>
      </a:accent2>
      <a:accent3>
        <a:srgbClr val="A5A5A5"/>
      </a:accent3>
      <a:accent4>
        <a:srgbClr val="7E7F7E"/>
      </a:accent4>
      <a:accent5>
        <a:srgbClr val="4472C4"/>
      </a:accent5>
      <a:accent6>
        <a:srgbClr val="585958"/>
      </a:accent6>
      <a:hlink>
        <a:srgbClr val="D8D9D8"/>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4 - Body Slides - No Image">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25211</TotalTime>
  <Words>1027</Words>
  <Application>Microsoft Office PowerPoint</Application>
  <PresentationFormat>Widescreen</PresentationFormat>
  <Paragraphs>162</Paragraphs>
  <Slides>33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ADAM.CG PRO</vt:lpstr>
      <vt:lpstr>Arial</vt:lpstr>
      <vt:lpstr>Calibri</vt:lpstr>
      <vt:lpstr>Courier New</vt:lpstr>
      <vt:lpstr>Montserrat</vt:lpstr>
      <vt:lpstr>Roboto</vt:lpstr>
      <vt:lpstr>Tele-GroteskFet</vt:lpstr>
      <vt:lpstr>Tele-GroteskHal</vt:lpstr>
      <vt:lpstr>Tele-GroteskNor</vt:lpstr>
      <vt:lpstr>Tele-GroteskUlt</vt:lpstr>
      <vt:lpstr>Unna</vt:lpstr>
      <vt:lpstr>Wingdings</vt:lpstr>
      <vt:lpstr>Office Theme</vt:lpstr>
      <vt:lpstr>04 - Body Slides - No Image</vt:lpstr>
      <vt:lpstr>PINELOCH SUN ANNUAL HOA BOARD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dc:creator>
  <cp:lastModifiedBy>Murphy, Celeste</cp:lastModifiedBy>
  <cp:revision>2100</cp:revision>
  <dcterms:created xsi:type="dcterms:W3CDTF">2014-10-14T06:21:58Z</dcterms:created>
  <dcterms:modified xsi:type="dcterms:W3CDTF">2019-09-21T07:23:45Z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mselin@microsoft.com</vt:lpwstr>
  </property>
  <property fmtid="{D5CDD505-2E9C-101B-9397-08002B2CF9AE}" pid="5" name="MSIP_Label_f42aa342-8706-4288-bd11-ebb85995028c_SetDate">
    <vt:lpwstr>2019-09-21T01:39:45.4196530Z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5df68a68-8185-4ad1-9721-bb4d13329bbf</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